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4_80688CE9.xml" ContentType="application/vnd.ms-powerpoint.comments+xml"/>
  <Override PartName="/ppt/comments/modernComment_123_C6DE60A9.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modernComment_114_77238D64.xml" ContentType="application/vnd.ms-powerpoint.comments+xml"/>
  <Override PartName="/ppt/comments/modernComment_12C_6FE65D2C.xml" ContentType="application/vnd.ms-powerpoint.comments+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4"/>
  </p:notesMasterIdLst>
  <p:handoutMasterIdLst>
    <p:handoutMasterId r:id="rId35"/>
  </p:handoutMasterIdLst>
  <p:sldIdLst>
    <p:sldId id="259" r:id="rId5"/>
    <p:sldId id="268" r:id="rId6"/>
    <p:sldId id="260" r:id="rId7"/>
    <p:sldId id="288" r:id="rId8"/>
    <p:sldId id="280" r:id="rId9"/>
    <p:sldId id="289" r:id="rId10"/>
    <p:sldId id="283" r:id="rId11"/>
    <p:sldId id="290" r:id="rId12"/>
    <p:sldId id="291" r:id="rId13"/>
    <p:sldId id="287" r:id="rId14"/>
    <p:sldId id="294" r:id="rId15"/>
    <p:sldId id="293" r:id="rId16"/>
    <p:sldId id="276" r:id="rId17"/>
    <p:sldId id="295" r:id="rId18"/>
    <p:sldId id="305" r:id="rId19"/>
    <p:sldId id="306" r:id="rId20"/>
    <p:sldId id="307" r:id="rId21"/>
    <p:sldId id="292" r:id="rId22"/>
    <p:sldId id="274" r:id="rId23"/>
    <p:sldId id="298" r:id="rId24"/>
    <p:sldId id="304" r:id="rId25"/>
    <p:sldId id="296" r:id="rId26"/>
    <p:sldId id="297" r:id="rId27"/>
    <p:sldId id="299" r:id="rId28"/>
    <p:sldId id="300" r:id="rId29"/>
    <p:sldId id="302" r:id="rId30"/>
    <p:sldId id="301" r:id="rId31"/>
    <p:sldId id="303" r:id="rId32"/>
    <p:sldId id="261" r:id="rId33"/>
  </p:sldIdLst>
  <p:sldSz cx="12192000" cy="6858000"/>
  <p:notesSz cx="6858000" cy="9144000"/>
  <p:embeddedFontLst>
    <p:embeddedFont>
      <p:font typeface="Montserrat" panose="00000500000000000000" pitchFamily="2" charset="0"/>
      <p:regular r:id="rId36"/>
      <p:bold r:id="rId37"/>
      <p:italic r:id="rId38"/>
      <p:boldItalic r:id="rId39"/>
    </p:embeddedFont>
    <p:embeddedFont>
      <p:font typeface="Montserrat Medium" panose="00000600000000000000" pitchFamily="2" charset="0"/>
      <p:regular r:id="rId40"/>
      <p:italic r:id="rId41"/>
    </p:embeddedFont>
    <p:embeddedFont>
      <p:font typeface="Montserrat SemiBold" panose="00000700000000000000" pitchFamily="2" charset="0"/>
      <p:bold r:id="rId42"/>
      <p:boldItalic r:id="rId43"/>
    </p:embeddedFont>
  </p:embeddedFontLst>
  <p:defaultText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58054B-6119-2AB2-47AE-4E6300D1D7E8}" name="Eder Herrera Mendez" initials="EM" userId="S::eder.herrera@imssbienestar.gob.mx::e4a9049f-cf01-4c71-b52f-fe1d23cfeef1" providerId="AD"/>
  <p188:author id="{5FB314AF-95E7-8D8B-B55A-1E8219783D58}" name="Eduardo Osberto Vázquez Mendoza" initials="EV" userId="S::eduardo.vazquez@imssbienestar.gob.mx::80e53678-091b-4543-8b02-979f1268e10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22B"/>
    <a:srgbClr val="285C4D"/>
    <a:srgbClr val="56242A"/>
    <a:srgbClr val="4472C4"/>
    <a:srgbClr val="DEC9A2"/>
    <a:srgbClr val="6E152E"/>
    <a:srgbClr val="BC945A"/>
    <a:srgbClr val="245C4F"/>
    <a:srgbClr val="A42145"/>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066B51-58C8-4408-8AEA-BCDBDFC173CD}" v="788" dt="2024-05-08T19:27:29.275"/>
    <p1510:client id="{4E694821-FF8D-EDA3-69F7-67BFFA161721}" v="138" dt="2024-05-06T21:03:52.44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s>
</file>

<file path=ppt/comments/modernComment_104_80688CE9.xml><?xml version="1.0" encoding="utf-8"?>
<p188:cmLst xmlns:a="http://schemas.openxmlformats.org/drawingml/2006/main" xmlns:r="http://schemas.openxmlformats.org/officeDocument/2006/relationships" xmlns:p188="http://schemas.microsoft.com/office/powerpoint/2018/8/main">
  <p188:cm id="{DB81B529-50FA-4743-A25C-22AE181EB432}" authorId="{E858054B-6119-2AB2-47AE-4E6300D1D7E8}" created="2024-04-18T17:18:23.195">
    <pc:sldMkLst xmlns:pc="http://schemas.microsoft.com/office/powerpoint/2013/main/command">
      <pc:docMk/>
      <pc:sldMk cId="2154335465" sldId="260"/>
    </pc:sldMkLst>
    <p188:txBody>
      <a:bodyPr/>
      <a:lstStyle/>
      <a:p>
        <a:r>
          <a:rPr lang="es-ES"/>
          <a:t>Debemos ser específicos en las cláusulas, apartados a apéndices en los que sustentamos las obligaciones de los proveedores</a:t>
        </a:r>
      </a:p>
    </p188:txBody>
  </p188:cm>
</p188:cmLst>
</file>

<file path=ppt/comments/modernComment_114_77238D64.xml><?xml version="1.0" encoding="utf-8"?>
<p188:cmLst xmlns:a="http://schemas.openxmlformats.org/drawingml/2006/main" xmlns:r="http://schemas.openxmlformats.org/officeDocument/2006/relationships" xmlns:p188="http://schemas.microsoft.com/office/powerpoint/2018/8/main">
  <p188:cm id="{89ABE423-0A38-494B-84A4-D50987671FF4}" authorId="{E858054B-6119-2AB2-47AE-4E6300D1D7E8}" created="2024-04-18T17:38:59.741">
    <pc:sldMkLst xmlns:pc="http://schemas.microsoft.com/office/powerpoint/2013/main/command">
      <pc:docMk/>
      <pc:sldMk cId="1998818660" sldId="276"/>
    </pc:sldMkLst>
    <p188:txBody>
      <a:bodyPr/>
      <a:lstStyle/>
      <a:p>
        <a:r>
          <a:rPr lang="es-ES"/>
          <a:t>....4. Con el fin de conocer la justificación de la fecha extemporánea de los servicios de mantenimiento.</a:t>
        </a:r>
      </a:p>
    </p188:txBody>
  </p188:cm>
</p188:cmLst>
</file>

<file path=ppt/comments/modernComment_123_C6DE60A9.xml><?xml version="1.0" encoding="utf-8"?>
<p188:cmLst xmlns:a="http://schemas.openxmlformats.org/drawingml/2006/main" xmlns:r="http://schemas.openxmlformats.org/officeDocument/2006/relationships" xmlns:p188="http://schemas.microsoft.com/office/powerpoint/2018/8/main">
  <p188:cm id="{D933931A-A5F5-4B0F-A67C-2B70EBE06C8A}" authorId="{E858054B-6119-2AB2-47AE-4E6300D1D7E8}" created="2024-04-18T17:36:45.783">
    <pc:sldMkLst xmlns:pc="http://schemas.microsoft.com/office/powerpoint/2013/main/command">
      <pc:docMk/>
      <pc:sldMk cId="3336462505" sldId="291"/>
    </pc:sldMkLst>
    <p188:txBody>
      <a:bodyPr/>
      <a:lstStyle/>
      <a:p>
        <a:r>
          <a:rPr lang="es-ES"/>
          <a:t>Mantener el formato (color y tamaño) de la fuente</a:t>
        </a:r>
      </a:p>
    </p188:txBody>
  </p188:cm>
</p188:cmLst>
</file>

<file path=ppt/comments/modernComment_12C_6FE65D2C.xml><?xml version="1.0" encoding="utf-8"?>
<p188:cmLst xmlns:a="http://schemas.openxmlformats.org/drawingml/2006/main" xmlns:r="http://schemas.openxmlformats.org/officeDocument/2006/relationships" xmlns:p188="http://schemas.microsoft.com/office/powerpoint/2018/8/main">
  <p188:cm id="{17114C57-A5FC-4B56-A86C-7587A6B225AD}" authorId="{E858054B-6119-2AB2-47AE-4E6300D1D7E8}" created="2024-04-18T17:43:34.423">
    <pc:sldMkLst xmlns:pc="http://schemas.microsoft.com/office/powerpoint/2013/main/command">
      <pc:docMk/>
      <pc:sldMk cId="1877368108" sldId="300"/>
    </pc:sldMkLst>
    <p188:txBody>
      <a:bodyPr/>
      <a:lstStyle/>
      <a:p>
        <a:r>
          <a:rPr lang="es-ES"/>
          <a:t>Revisar los Anexos Técnicos recientes o los que se publicarán para que las definiciones sean las mismas y no tengamos contradicciones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764064-01E1-44E5-83B8-61F37100788E}" type="doc">
      <dgm:prSet loTypeId="urn:microsoft.com/office/officeart/2016/7/layout/AccentHomeChevronProcess" loCatId="timeline" qsTypeId="urn:microsoft.com/office/officeart/2005/8/quickstyle/simple1" qsCatId="simple" csTypeId="urn:microsoft.com/office/officeart/2005/8/colors/accent1_2" csCatId="accent1" phldr="1"/>
      <dgm:spPr/>
      <dgm:t>
        <a:bodyPr/>
        <a:lstStyle/>
        <a:p>
          <a:endParaRPr lang="en-US"/>
        </a:p>
      </dgm:t>
    </dgm:pt>
    <dgm:pt modelId="{3F0A9B42-E4A2-43EB-ABB0-2946D7804668}">
      <dgm:prSet custT="1"/>
      <dgm:spPr>
        <a:solidFill>
          <a:srgbClr val="13322B"/>
        </a:solidFill>
      </dgm:spPr>
      <dgm:t>
        <a:bodyPr/>
        <a:lstStyle/>
        <a:p>
          <a:pPr rtl="0"/>
          <a:r>
            <a:rPr lang="es-ES" sz="1400">
              <a:latin typeface="Montserrat" panose="00000500000000000000" pitchFamily="2" charset="0"/>
            </a:rPr>
            <a:t>NUMERO DE ORDEN DE SUMINISTRO</a:t>
          </a:r>
          <a:endParaRPr lang="en-US" sz="1400">
            <a:latin typeface="Montserrat" panose="00000500000000000000" pitchFamily="2" charset="0"/>
          </a:endParaRPr>
        </a:p>
      </dgm:t>
    </dgm:pt>
    <dgm:pt modelId="{149BAD05-6D10-4746-B1CA-D1E58393AEC3}" type="parTrans" cxnId="{5277A820-390A-4081-AA4C-7F3AF7564075}">
      <dgm:prSet/>
      <dgm:spPr/>
      <dgm:t>
        <a:bodyPr/>
        <a:lstStyle/>
        <a:p>
          <a:endParaRPr lang="en-US"/>
        </a:p>
      </dgm:t>
    </dgm:pt>
    <dgm:pt modelId="{3D9CB52D-CE74-481E-9685-122B55344D71}" type="sibTrans" cxnId="{5277A820-390A-4081-AA4C-7F3AF7564075}">
      <dgm:prSet/>
      <dgm:spPr/>
      <dgm:t>
        <a:bodyPr/>
        <a:lstStyle/>
        <a:p>
          <a:endParaRPr lang="en-US"/>
        </a:p>
      </dgm:t>
    </dgm:pt>
    <dgm:pt modelId="{36FD237C-1946-43C6-AA54-C1B461589570}">
      <dgm:prSet phldr="0" custT="1"/>
      <dgm:spPr>
        <a:solidFill>
          <a:srgbClr val="13322B"/>
        </a:solidFill>
        <a:ln>
          <a:solidFill>
            <a:srgbClr val="285C4D"/>
          </a:solidFill>
        </a:ln>
      </dgm:spPr>
      <dgm:t>
        <a:bodyPr/>
        <a:lstStyle/>
        <a:p>
          <a:pPr rtl="0"/>
          <a:r>
            <a:rPr lang="es-ES" sz="1400">
              <a:latin typeface="Montserrat" panose="00000500000000000000" pitchFamily="2" charset="0"/>
            </a:rPr>
            <a:t> ARCHIVOS (Nombre compuesto)</a:t>
          </a:r>
        </a:p>
      </dgm:t>
    </dgm:pt>
    <dgm:pt modelId="{FBDB41B8-5C10-412C-AEB6-A5BF0BCCAC9B}" type="parTrans" cxnId="{D1959D86-98B6-4BD8-A009-34539CD3A1D7}">
      <dgm:prSet/>
      <dgm:spPr/>
      <dgm:t>
        <a:bodyPr/>
        <a:lstStyle/>
        <a:p>
          <a:endParaRPr lang="es-MX"/>
        </a:p>
      </dgm:t>
    </dgm:pt>
    <dgm:pt modelId="{F9A1CF19-6F4B-46DE-BB90-84F93D5E9BC3}" type="sibTrans" cxnId="{D1959D86-98B6-4BD8-A009-34539CD3A1D7}">
      <dgm:prSet/>
      <dgm:spPr/>
      <dgm:t>
        <a:bodyPr/>
        <a:lstStyle/>
        <a:p>
          <a:endParaRPr lang="es-MX"/>
        </a:p>
      </dgm:t>
    </dgm:pt>
    <dgm:pt modelId="{EB26D239-9A86-4469-8DAD-ACC9818AA270}">
      <dgm:prSet phldr="0" custT="1"/>
      <dgm:spPr>
        <a:solidFill>
          <a:srgbClr val="285C4D"/>
        </a:solidFill>
      </dgm:spPr>
      <dgm:t>
        <a:bodyPr/>
        <a:lstStyle/>
        <a:p>
          <a:r>
            <a:rPr lang="es-ES" sz="1400">
              <a:latin typeface="Montserrat" panose="00000500000000000000" pitchFamily="2" charset="0"/>
            </a:rPr>
            <a:t>CLUES</a:t>
          </a:r>
        </a:p>
      </dgm:t>
    </dgm:pt>
    <dgm:pt modelId="{AC4E6B75-3F38-46BD-A4D7-76705CCD9B66}" type="parTrans" cxnId="{DC03BF94-F583-4CE1-A7A5-3FC7CFC17F3F}">
      <dgm:prSet/>
      <dgm:spPr/>
      <dgm:t>
        <a:bodyPr/>
        <a:lstStyle/>
        <a:p>
          <a:endParaRPr lang="es-MX"/>
        </a:p>
      </dgm:t>
    </dgm:pt>
    <dgm:pt modelId="{22A1A9B5-4312-4741-B40D-34E14C917C94}" type="sibTrans" cxnId="{DC03BF94-F583-4CE1-A7A5-3FC7CFC17F3F}">
      <dgm:prSet/>
      <dgm:spPr/>
      <dgm:t>
        <a:bodyPr/>
        <a:lstStyle/>
        <a:p>
          <a:endParaRPr lang="es-MX"/>
        </a:p>
      </dgm:t>
    </dgm:pt>
    <dgm:pt modelId="{6209772F-43A0-44B3-B780-86F7F61EC353}">
      <dgm:prSet phldr="0" custT="1"/>
      <dgm:spPr/>
      <dgm:t>
        <a:bodyPr/>
        <a:lstStyle/>
        <a:p>
          <a:r>
            <a:rPr lang="es-ES" sz="1400">
              <a:latin typeface="Montserrat" panose="00000500000000000000" pitchFamily="2" charset="0"/>
            </a:rPr>
            <a:t>CARPETA</a:t>
          </a:r>
        </a:p>
      </dgm:t>
    </dgm:pt>
    <dgm:pt modelId="{119CC5C4-F992-40C8-86E1-74514C2FA0E2}" type="parTrans" cxnId="{E9B7D757-ED75-4B3E-B9D9-E7FC74DC4B8D}">
      <dgm:prSet/>
      <dgm:spPr/>
      <dgm:t>
        <a:bodyPr/>
        <a:lstStyle/>
        <a:p>
          <a:endParaRPr lang="es-MX"/>
        </a:p>
      </dgm:t>
    </dgm:pt>
    <dgm:pt modelId="{348D9CBD-6020-4E48-8F1B-0F15BA6F281D}" type="sibTrans" cxnId="{E9B7D757-ED75-4B3E-B9D9-E7FC74DC4B8D}">
      <dgm:prSet/>
      <dgm:spPr/>
      <dgm:t>
        <a:bodyPr/>
        <a:lstStyle/>
        <a:p>
          <a:endParaRPr lang="es-MX"/>
        </a:p>
      </dgm:t>
    </dgm:pt>
    <dgm:pt modelId="{8EAD87E2-ED9F-4FB5-8F68-0FCAE610C352}">
      <dgm:prSet phldr="0" custT="1"/>
      <dgm:spPr/>
      <dgm:t>
        <a:bodyPr/>
        <a:lstStyle/>
        <a:p>
          <a:r>
            <a:rPr lang="es-ES" sz="1400">
              <a:latin typeface="Montserrat" panose="00000500000000000000" pitchFamily="2" charset="0"/>
            </a:rPr>
            <a:t>SUBCARPETA</a:t>
          </a:r>
        </a:p>
      </dgm:t>
    </dgm:pt>
    <dgm:pt modelId="{25D62F48-105D-4EFA-936B-6273018CA855}" type="parTrans" cxnId="{FA51C373-A085-4DD9-930D-282EE28D5AFA}">
      <dgm:prSet/>
      <dgm:spPr/>
      <dgm:t>
        <a:bodyPr/>
        <a:lstStyle/>
        <a:p>
          <a:endParaRPr lang="es-MX"/>
        </a:p>
      </dgm:t>
    </dgm:pt>
    <dgm:pt modelId="{4D4704BE-FD3A-4E39-AD62-B97FD0B07D25}" type="sibTrans" cxnId="{FA51C373-A085-4DD9-930D-282EE28D5AFA}">
      <dgm:prSet/>
      <dgm:spPr/>
      <dgm:t>
        <a:bodyPr/>
        <a:lstStyle/>
        <a:p>
          <a:endParaRPr lang="es-MX"/>
        </a:p>
      </dgm:t>
    </dgm:pt>
    <dgm:pt modelId="{16AD0840-B86D-4089-B298-CF1F213285A4}" type="pres">
      <dgm:prSet presAssocID="{A3764064-01E1-44E5-83B8-61F37100788E}" presName="Name0" presStyleCnt="0">
        <dgm:presLayoutVars>
          <dgm:animLvl val="lvl"/>
          <dgm:resizeHandles val="exact"/>
        </dgm:presLayoutVars>
      </dgm:prSet>
      <dgm:spPr/>
    </dgm:pt>
    <dgm:pt modelId="{1BA410AF-0673-4544-8491-242BF98674E8}" type="pres">
      <dgm:prSet presAssocID="{3F0A9B42-E4A2-43EB-ABB0-2946D7804668}" presName="composite" presStyleCnt="0"/>
      <dgm:spPr/>
    </dgm:pt>
    <dgm:pt modelId="{0C6A2CF1-F30B-4A4C-9EAD-F3A44BEF4CAA}" type="pres">
      <dgm:prSet presAssocID="{3F0A9B42-E4A2-43EB-ABB0-2946D7804668}" presName="L" presStyleLbl="solidFgAcc1" presStyleIdx="0" presStyleCnt="3">
        <dgm:presLayoutVars>
          <dgm:chMax val="0"/>
          <dgm:chPref val="0"/>
        </dgm:presLayoutVars>
      </dgm:prSet>
      <dgm:spPr>
        <a:ln>
          <a:solidFill>
            <a:srgbClr val="13322B"/>
          </a:solidFill>
        </a:ln>
      </dgm:spPr>
    </dgm:pt>
    <dgm:pt modelId="{A782F57C-DCEF-4377-9B00-33179E400AAF}" type="pres">
      <dgm:prSet presAssocID="{3F0A9B42-E4A2-43EB-ABB0-2946D7804668}" presName="parTx" presStyleLbl="alignNode1" presStyleIdx="0" presStyleCnt="3" custScaleY="127547">
        <dgm:presLayoutVars>
          <dgm:chMax val="0"/>
          <dgm:chPref val="0"/>
          <dgm:bulletEnabled val="1"/>
        </dgm:presLayoutVars>
      </dgm:prSet>
      <dgm:spPr/>
    </dgm:pt>
    <dgm:pt modelId="{33597A7C-9B9A-446E-93B3-E61958AB5639}" type="pres">
      <dgm:prSet presAssocID="{3F0A9B42-E4A2-43EB-ABB0-2946D7804668}" presName="desTx" presStyleLbl="revTx" presStyleIdx="0" presStyleCnt="3">
        <dgm:presLayoutVars>
          <dgm:chMax val="0"/>
          <dgm:chPref val="0"/>
          <dgm:bulletEnabled val="1"/>
        </dgm:presLayoutVars>
      </dgm:prSet>
      <dgm:spPr/>
    </dgm:pt>
    <dgm:pt modelId="{1625B993-B95A-4046-955A-1E5C113B51B4}" type="pres">
      <dgm:prSet presAssocID="{3F0A9B42-E4A2-43EB-ABB0-2946D7804668}" presName="EmptyPlaceHolder" presStyleCnt="0"/>
      <dgm:spPr/>
    </dgm:pt>
    <dgm:pt modelId="{CB5197B4-9CFC-4C22-A623-0F8AE4E2B462}" type="pres">
      <dgm:prSet presAssocID="{3D9CB52D-CE74-481E-9685-122B55344D71}" presName="space" presStyleCnt="0"/>
      <dgm:spPr/>
    </dgm:pt>
    <dgm:pt modelId="{22C7C73D-B45D-4635-AE21-2D53243A3BF5}" type="pres">
      <dgm:prSet presAssocID="{EB26D239-9A86-4469-8DAD-ACC9818AA270}" presName="composite" presStyleCnt="0"/>
      <dgm:spPr/>
    </dgm:pt>
    <dgm:pt modelId="{5EEB755D-7500-4332-8C47-B9E972812BA2}" type="pres">
      <dgm:prSet presAssocID="{EB26D239-9A86-4469-8DAD-ACC9818AA270}" presName="L" presStyleLbl="solidFgAcc1" presStyleIdx="1" presStyleCnt="3">
        <dgm:presLayoutVars>
          <dgm:chMax val="0"/>
          <dgm:chPref val="0"/>
        </dgm:presLayoutVars>
      </dgm:prSet>
      <dgm:spPr>
        <a:ln>
          <a:solidFill>
            <a:srgbClr val="285C4D"/>
          </a:solidFill>
        </a:ln>
      </dgm:spPr>
    </dgm:pt>
    <dgm:pt modelId="{269C4DAC-D94C-410D-B8EA-04DD67C12B1A}" type="pres">
      <dgm:prSet presAssocID="{EB26D239-9A86-4469-8DAD-ACC9818AA270}" presName="parTx" presStyleLbl="alignNode1" presStyleIdx="1" presStyleCnt="3" custLinFactNeighborX="1731" custLinFactNeighborY="15153">
        <dgm:presLayoutVars>
          <dgm:chMax val="0"/>
          <dgm:chPref val="0"/>
          <dgm:bulletEnabled val="1"/>
        </dgm:presLayoutVars>
      </dgm:prSet>
      <dgm:spPr/>
    </dgm:pt>
    <dgm:pt modelId="{F50B4B5F-B5BA-49D6-87F4-68E8F44D9DB6}" type="pres">
      <dgm:prSet presAssocID="{EB26D239-9A86-4469-8DAD-ACC9818AA270}" presName="desTx" presStyleLbl="revTx" presStyleIdx="1" presStyleCnt="3">
        <dgm:presLayoutVars>
          <dgm:chMax val="0"/>
          <dgm:chPref val="0"/>
          <dgm:bulletEnabled val="1"/>
        </dgm:presLayoutVars>
      </dgm:prSet>
      <dgm:spPr/>
    </dgm:pt>
    <dgm:pt modelId="{6CF97894-4182-4504-84F6-682136939476}" type="pres">
      <dgm:prSet presAssocID="{EB26D239-9A86-4469-8DAD-ACC9818AA270}" presName="EmptyPlaceHolder" presStyleCnt="0"/>
      <dgm:spPr/>
    </dgm:pt>
    <dgm:pt modelId="{CFC1B213-9545-43B3-8B7A-87DB97B04923}" type="pres">
      <dgm:prSet presAssocID="{22A1A9B5-4312-4741-B40D-34E14C917C94}" presName="space" presStyleCnt="0"/>
      <dgm:spPr/>
    </dgm:pt>
    <dgm:pt modelId="{86662194-F963-44DD-A35B-4CABB628D5F3}" type="pres">
      <dgm:prSet presAssocID="{36FD237C-1946-43C6-AA54-C1B461589570}" presName="composite" presStyleCnt="0"/>
      <dgm:spPr/>
    </dgm:pt>
    <dgm:pt modelId="{FF805646-0521-4236-8FED-E479BF53E546}" type="pres">
      <dgm:prSet presAssocID="{36FD237C-1946-43C6-AA54-C1B461589570}" presName="L" presStyleLbl="solidFgAcc1" presStyleIdx="2" presStyleCnt="3">
        <dgm:presLayoutVars>
          <dgm:chMax val="0"/>
          <dgm:chPref val="0"/>
        </dgm:presLayoutVars>
      </dgm:prSet>
      <dgm:spPr>
        <a:solidFill>
          <a:srgbClr val="13322B"/>
        </a:solidFill>
        <a:ln>
          <a:solidFill>
            <a:srgbClr val="285C4D"/>
          </a:solidFill>
        </a:ln>
      </dgm:spPr>
    </dgm:pt>
    <dgm:pt modelId="{AE0F2899-7491-4507-89CC-726BC4E0AAFA}" type="pres">
      <dgm:prSet presAssocID="{36FD237C-1946-43C6-AA54-C1B461589570}" presName="parTx" presStyleLbl="alignNode1" presStyleIdx="2" presStyleCnt="3" custLinFactNeighborX="8524" custLinFactNeighborY="15153">
        <dgm:presLayoutVars>
          <dgm:chMax val="0"/>
          <dgm:chPref val="0"/>
          <dgm:bulletEnabled val="1"/>
        </dgm:presLayoutVars>
      </dgm:prSet>
      <dgm:spPr/>
    </dgm:pt>
    <dgm:pt modelId="{75217876-24B3-4CBF-82B8-02E9F176FC4D}" type="pres">
      <dgm:prSet presAssocID="{36FD237C-1946-43C6-AA54-C1B461589570}" presName="desTx" presStyleLbl="revTx" presStyleIdx="2" presStyleCnt="3">
        <dgm:presLayoutVars>
          <dgm:chMax val="0"/>
          <dgm:chPref val="0"/>
          <dgm:bulletEnabled val="1"/>
        </dgm:presLayoutVars>
      </dgm:prSet>
      <dgm:spPr/>
    </dgm:pt>
    <dgm:pt modelId="{0DD55D1E-B79E-4D15-98E6-297E5B126F55}" type="pres">
      <dgm:prSet presAssocID="{36FD237C-1946-43C6-AA54-C1B461589570}" presName="EmptyPlaceHolder" presStyleCnt="0"/>
      <dgm:spPr/>
    </dgm:pt>
  </dgm:ptLst>
  <dgm:cxnLst>
    <dgm:cxn modelId="{78838B02-7D6C-4C0B-970A-8F29D1E7C832}" type="presOf" srcId="{36FD237C-1946-43C6-AA54-C1B461589570}" destId="{AE0F2899-7491-4507-89CC-726BC4E0AAFA}" srcOrd="0" destOrd="0" presId="urn:microsoft.com/office/officeart/2016/7/layout/AccentHomeChevronProcess"/>
    <dgm:cxn modelId="{5536791B-5DAA-4C38-83F6-E22A7260079E}" type="presOf" srcId="{6209772F-43A0-44B3-B780-86F7F61EC353}" destId="{33597A7C-9B9A-446E-93B3-E61958AB5639}" srcOrd="0" destOrd="0" presId="urn:microsoft.com/office/officeart/2016/7/layout/AccentHomeChevronProcess"/>
    <dgm:cxn modelId="{5277A820-390A-4081-AA4C-7F3AF7564075}" srcId="{A3764064-01E1-44E5-83B8-61F37100788E}" destId="{3F0A9B42-E4A2-43EB-ABB0-2946D7804668}" srcOrd="0" destOrd="0" parTransId="{149BAD05-6D10-4746-B1CA-D1E58393AEC3}" sibTransId="{3D9CB52D-CE74-481E-9685-122B55344D71}"/>
    <dgm:cxn modelId="{9DB95D3F-BE58-4981-A4AE-07480D2E31CB}" type="presOf" srcId="{3F0A9B42-E4A2-43EB-ABB0-2946D7804668}" destId="{A782F57C-DCEF-4377-9B00-33179E400AAF}" srcOrd="0" destOrd="0" presId="urn:microsoft.com/office/officeart/2016/7/layout/AccentHomeChevronProcess"/>
    <dgm:cxn modelId="{CA094C68-A103-4F84-B5E6-0C42EA808A0B}" type="presOf" srcId="{EB26D239-9A86-4469-8DAD-ACC9818AA270}" destId="{269C4DAC-D94C-410D-B8EA-04DD67C12B1A}" srcOrd="0" destOrd="0" presId="urn:microsoft.com/office/officeart/2016/7/layout/AccentHomeChevronProcess"/>
    <dgm:cxn modelId="{FA51C373-A085-4DD9-930D-282EE28D5AFA}" srcId="{EB26D239-9A86-4469-8DAD-ACC9818AA270}" destId="{8EAD87E2-ED9F-4FB5-8F68-0FCAE610C352}" srcOrd="0" destOrd="0" parTransId="{25D62F48-105D-4EFA-936B-6273018CA855}" sibTransId="{4D4704BE-FD3A-4E39-AD62-B97FD0B07D25}"/>
    <dgm:cxn modelId="{E9B7D757-ED75-4B3E-B9D9-E7FC74DC4B8D}" srcId="{3F0A9B42-E4A2-43EB-ABB0-2946D7804668}" destId="{6209772F-43A0-44B3-B780-86F7F61EC353}" srcOrd="0" destOrd="0" parTransId="{119CC5C4-F992-40C8-86E1-74514C2FA0E2}" sibTransId="{348D9CBD-6020-4E48-8F1B-0F15BA6F281D}"/>
    <dgm:cxn modelId="{D1959D86-98B6-4BD8-A009-34539CD3A1D7}" srcId="{A3764064-01E1-44E5-83B8-61F37100788E}" destId="{36FD237C-1946-43C6-AA54-C1B461589570}" srcOrd="2" destOrd="0" parTransId="{FBDB41B8-5C10-412C-AEB6-A5BF0BCCAC9B}" sibTransId="{F9A1CF19-6F4B-46DE-BB90-84F93D5E9BC3}"/>
    <dgm:cxn modelId="{DC03BF94-F583-4CE1-A7A5-3FC7CFC17F3F}" srcId="{A3764064-01E1-44E5-83B8-61F37100788E}" destId="{EB26D239-9A86-4469-8DAD-ACC9818AA270}" srcOrd="1" destOrd="0" parTransId="{AC4E6B75-3F38-46BD-A4D7-76705CCD9B66}" sibTransId="{22A1A9B5-4312-4741-B40D-34E14C917C94}"/>
    <dgm:cxn modelId="{3AAE7AEA-8A99-4D08-9388-FB74474E5E94}" type="presOf" srcId="{A3764064-01E1-44E5-83B8-61F37100788E}" destId="{16AD0840-B86D-4089-B298-CF1F213285A4}" srcOrd="0" destOrd="0" presId="urn:microsoft.com/office/officeart/2016/7/layout/AccentHomeChevronProcess"/>
    <dgm:cxn modelId="{EA4F91FF-4B87-4D8D-986D-F99D9240ADB2}" type="presOf" srcId="{8EAD87E2-ED9F-4FB5-8F68-0FCAE610C352}" destId="{F50B4B5F-B5BA-49D6-87F4-68E8F44D9DB6}" srcOrd="0" destOrd="0" presId="urn:microsoft.com/office/officeart/2016/7/layout/AccentHomeChevronProcess"/>
    <dgm:cxn modelId="{1B3D9861-3D81-4333-9D53-0D66053ED856}" type="presParOf" srcId="{16AD0840-B86D-4089-B298-CF1F213285A4}" destId="{1BA410AF-0673-4544-8491-242BF98674E8}" srcOrd="0" destOrd="0" presId="urn:microsoft.com/office/officeart/2016/7/layout/AccentHomeChevronProcess"/>
    <dgm:cxn modelId="{09CE3A17-411C-4270-B1AA-795BCEBADD2F}" type="presParOf" srcId="{1BA410AF-0673-4544-8491-242BF98674E8}" destId="{0C6A2CF1-F30B-4A4C-9EAD-F3A44BEF4CAA}" srcOrd="0" destOrd="0" presId="urn:microsoft.com/office/officeart/2016/7/layout/AccentHomeChevronProcess"/>
    <dgm:cxn modelId="{4359BE94-4080-4A3D-8534-CEA5E5BC399F}" type="presParOf" srcId="{1BA410AF-0673-4544-8491-242BF98674E8}" destId="{A782F57C-DCEF-4377-9B00-33179E400AAF}" srcOrd="1" destOrd="0" presId="urn:microsoft.com/office/officeart/2016/7/layout/AccentHomeChevronProcess"/>
    <dgm:cxn modelId="{AB6D6854-AF91-4809-B45A-1D1DD541B72D}" type="presParOf" srcId="{1BA410AF-0673-4544-8491-242BF98674E8}" destId="{33597A7C-9B9A-446E-93B3-E61958AB5639}" srcOrd="2" destOrd="0" presId="urn:microsoft.com/office/officeart/2016/7/layout/AccentHomeChevronProcess"/>
    <dgm:cxn modelId="{AE020268-963D-4169-AB8C-F9E0DA7A6D0D}" type="presParOf" srcId="{1BA410AF-0673-4544-8491-242BF98674E8}" destId="{1625B993-B95A-4046-955A-1E5C113B51B4}" srcOrd="3" destOrd="0" presId="urn:microsoft.com/office/officeart/2016/7/layout/AccentHomeChevronProcess"/>
    <dgm:cxn modelId="{C23FEF27-0264-4B1E-A7B8-51B80B72FDB2}" type="presParOf" srcId="{16AD0840-B86D-4089-B298-CF1F213285A4}" destId="{CB5197B4-9CFC-4C22-A623-0F8AE4E2B462}" srcOrd="1" destOrd="0" presId="urn:microsoft.com/office/officeart/2016/7/layout/AccentHomeChevronProcess"/>
    <dgm:cxn modelId="{574209F4-6084-43B7-A3D2-C5003682BD27}" type="presParOf" srcId="{16AD0840-B86D-4089-B298-CF1F213285A4}" destId="{22C7C73D-B45D-4635-AE21-2D53243A3BF5}" srcOrd="2" destOrd="0" presId="urn:microsoft.com/office/officeart/2016/7/layout/AccentHomeChevronProcess"/>
    <dgm:cxn modelId="{C8AEEA1E-BBC8-425A-9F12-1005D2FFF4CA}" type="presParOf" srcId="{22C7C73D-B45D-4635-AE21-2D53243A3BF5}" destId="{5EEB755D-7500-4332-8C47-B9E972812BA2}" srcOrd="0" destOrd="0" presId="urn:microsoft.com/office/officeart/2016/7/layout/AccentHomeChevronProcess"/>
    <dgm:cxn modelId="{D3BFA6F8-25C8-4757-BFED-75B87FED78E1}" type="presParOf" srcId="{22C7C73D-B45D-4635-AE21-2D53243A3BF5}" destId="{269C4DAC-D94C-410D-B8EA-04DD67C12B1A}" srcOrd="1" destOrd="0" presId="urn:microsoft.com/office/officeart/2016/7/layout/AccentHomeChevronProcess"/>
    <dgm:cxn modelId="{78A6594A-DBB1-4B33-B1F3-4ACC68DE197D}" type="presParOf" srcId="{22C7C73D-B45D-4635-AE21-2D53243A3BF5}" destId="{F50B4B5F-B5BA-49D6-87F4-68E8F44D9DB6}" srcOrd="2" destOrd="0" presId="urn:microsoft.com/office/officeart/2016/7/layout/AccentHomeChevronProcess"/>
    <dgm:cxn modelId="{5C4D330B-0194-4FCD-BCDE-04B0A9DF4F73}" type="presParOf" srcId="{22C7C73D-B45D-4635-AE21-2D53243A3BF5}" destId="{6CF97894-4182-4504-84F6-682136939476}" srcOrd="3" destOrd="0" presId="urn:microsoft.com/office/officeart/2016/7/layout/AccentHomeChevronProcess"/>
    <dgm:cxn modelId="{EE61302C-D657-4E80-B3C3-D57EC48D5C8D}" type="presParOf" srcId="{16AD0840-B86D-4089-B298-CF1F213285A4}" destId="{CFC1B213-9545-43B3-8B7A-87DB97B04923}" srcOrd="3" destOrd="0" presId="urn:microsoft.com/office/officeart/2016/7/layout/AccentHomeChevronProcess"/>
    <dgm:cxn modelId="{E9EEB050-0E64-4F46-BF53-AA6741CEED20}" type="presParOf" srcId="{16AD0840-B86D-4089-B298-CF1F213285A4}" destId="{86662194-F963-44DD-A35B-4CABB628D5F3}" srcOrd="4" destOrd="0" presId="urn:microsoft.com/office/officeart/2016/7/layout/AccentHomeChevronProcess"/>
    <dgm:cxn modelId="{5E11E783-138C-474D-B1FF-EA7697212548}" type="presParOf" srcId="{86662194-F963-44DD-A35B-4CABB628D5F3}" destId="{FF805646-0521-4236-8FED-E479BF53E546}" srcOrd="0" destOrd="0" presId="urn:microsoft.com/office/officeart/2016/7/layout/AccentHomeChevronProcess"/>
    <dgm:cxn modelId="{DB18614D-777B-43F3-B09C-D636ABC00EAE}" type="presParOf" srcId="{86662194-F963-44DD-A35B-4CABB628D5F3}" destId="{AE0F2899-7491-4507-89CC-726BC4E0AAFA}" srcOrd="1" destOrd="0" presId="urn:microsoft.com/office/officeart/2016/7/layout/AccentHomeChevronProcess"/>
    <dgm:cxn modelId="{E4175DCA-81DA-475E-A681-BAFE9C79C6F8}" type="presParOf" srcId="{86662194-F963-44DD-A35B-4CABB628D5F3}" destId="{75217876-24B3-4CBF-82B8-02E9F176FC4D}" srcOrd="2" destOrd="0" presId="urn:microsoft.com/office/officeart/2016/7/layout/AccentHomeChevronProcess"/>
    <dgm:cxn modelId="{7144C06C-4303-4057-8233-768AD301200E}" type="presParOf" srcId="{86662194-F963-44DD-A35B-4CABB628D5F3}" destId="{0DD55D1E-B79E-4D15-98E6-297E5B126F55}" srcOrd="3" destOrd="0" presId="urn:microsoft.com/office/officeart/2016/7/layout/AccentHomeChevronProcess"/>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6A2CF1-F30B-4A4C-9EAD-F3A44BEF4CAA}">
      <dsp:nvSpPr>
        <dsp:cNvPr id="0" name=""/>
        <dsp:cNvSpPr/>
      </dsp:nvSpPr>
      <dsp:spPr>
        <a:xfrm rot="5400000">
          <a:off x="-1062469" y="1701963"/>
          <a:ext cx="2303240" cy="172837"/>
        </a:xfrm>
        <a:prstGeom prst="corner">
          <a:avLst>
            <a:gd name="adj1" fmla="val 1000"/>
            <a:gd name="adj2" fmla="val 1000"/>
          </a:avLst>
        </a:prstGeom>
        <a:solidFill>
          <a:schemeClr val="lt1">
            <a:hueOff val="0"/>
            <a:satOff val="0"/>
            <a:lumOff val="0"/>
            <a:alphaOff val="0"/>
          </a:schemeClr>
        </a:solidFill>
        <a:ln w="12700" cap="flat" cmpd="sng" algn="ctr">
          <a:solidFill>
            <a:srgbClr val="13322B"/>
          </a:solidFill>
          <a:prstDash val="solid"/>
          <a:miter lim="800000"/>
        </a:ln>
        <a:effectLst/>
      </dsp:spPr>
      <dsp:style>
        <a:lnRef idx="2">
          <a:scrgbClr r="0" g="0" b="0"/>
        </a:lnRef>
        <a:fillRef idx="1">
          <a:scrgbClr r="0" g="0" b="0"/>
        </a:fillRef>
        <a:effectRef idx="0">
          <a:scrgbClr r="0" g="0" b="0"/>
        </a:effectRef>
        <a:fontRef idx="minor"/>
      </dsp:style>
    </dsp:sp>
    <dsp:sp modelId="{A782F57C-DCEF-4377-9B00-33179E400AAF}">
      <dsp:nvSpPr>
        <dsp:cNvPr id="0" name=""/>
        <dsp:cNvSpPr/>
      </dsp:nvSpPr>
      <dsp:spPr>
        <a:xfrm>
          <a:off x="2731" y="2608373"/>
          <a:ext cx="2160474" cy="767746"/>
        </a:xfrm>
        <a:prstGeom prst="homePlate">
          <a:avLst>
            <a:gd name="adj" fmla="val 25000"/>
          </a:avLst>
        </a:prstGeom>
        <a:solidFill>
          <a:srgbClr val="13322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177800" rIns="88900" bIns="177800" numCol="1" spcCol="1270" anchor="ctr" anchorCtr="0">
          <a:noAutofit/>
        </a:bodyPr>
        <a:lstStyle/>
        <a:p>
          <a:pPr marL="0" lvl="0" indent="0" algn="ctr" defTabSz="622300" rtl="0">
            <a:lnSpc>
              <a:spcPct val="90000"/>
            </a:lnSpc>
            <a:spcBef>
              <a:spcPct val="0"/>
            </a:spcBef>
            <a:spcAft>
              <a:spcPct val="35000"/>
            </a:spcAft>
            <a:buNone/>
          </a:pPr>
          <a:r>
            <a:rPr lang="es-ES" sz="1400" kern="1200">
              <a:latin typeface="Montserrat" panose="00000500000000000000" pitchFamily="2" charset="0"/>
            </a:rPr>
            <a:t>NUMERO DE ORDEN DE SUMINISTRO</a:t>
          </a:r>
          <a:endParaRPr lang="en-US" sz="1400" kern="1200">
            <a:latin typeface="Montserrat" panose="00000500000000000000" pitchFamily="2" charset="0"/>
          </a:endParaRPr>
        </a:p>
      </dsp:txBody>
      <dsp:txXfrm>
        <a:off x="2731" y="2608373"/>
        <a:ext cx="2064506" cy="767746"/>
      </dsp:txXfrm>
    </dsp:sp>
    <dsp:sp modelId="{33597A7C-9B9A-446E-93B3-E61958AB5639}">
      <dsp:nvSpPr>
        <dsp:cNvPr id="0" name=""/>
        <dsp:cNvSpPr/>
      </dsp:nvSpPr>
      <dsp:spPr>
        <a:xfrm>
          <a:off x="175569" y="796778"/>
          <a:ext cx="1754304" cy="1781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pPr>
          <a:r>
            <a:rPr lang="es-ES" sz="1400" kern="1200">
              <a:latin typeface="Montserrat" panose="00000500000000000000" pitchFamily="2" charset="0"/>
            </a:rPr>
            <a:t>CARPETA</a:t>
          </a:r>
        </a:p>
      </dsp:txBody>
      <dsp:txXfrm>
        <a:off x="175569" y="796778"/>
        <a:ext cx="1754304" cy="1781763"/>
      </dsp:txXfrm>
    </dsp:sp>
    <dsp:sp modelId="{5EEB755D-7500-4332-8C47-B9E972812BA2}">
      <dsp:nvSpPr>
        <dsp:cNvPr id="0" name=""/>
        <dsp:cNvSpPr/>
      </dsp:nvSpPr>
      <dsp:spPr>
        <a:xfrm rot="5400000">
          <a:off x="1319309" y="1710267"/>
          <a:ext cx="1805797" cy="172837"/>
        </a:xfrm>
        <a:prstGeom prst="corner">
          <a:avLst>
            <a:gd name="adj1" fmla="val 1000"/>
            <a:gd name="adj2" fmla="val 1000"/>
          </a:avLst>
        </a:prstGeom>
        <a:solidFill>
          <a:schemeClr val="lt1">
            <a:hueOff val="0"/>
            <a:satOff val="0"/>
            <a:lumOff val="0"/>
            <a:alphaOff val="0"/>
          </a:schemeClr>
        </a:solidFill>
        <a:ln w="12700" cap="flat" cmpd="sng" algn="ctr">
          <a:solidFill>
            <a:srgbClr val="285C4D"/>
          </a:solidFill>
          <a:prstDash val="solid"/>
          <a:miter lim="800000"/>
        </a:ln>
        <a:effectLst/>
      </dsp:spPr>
      <dsp:style>
        <a:lnRef idx="2">
          <a:scrgbClr r="0" g="0" b="0"/>
        </a:lnRef>
        <a:fillRef idx="1">
          <a:scrgbClr r="0" g="0" b="0"/>
        </a:fillRef>
        <a:effectRef idx="0">
          <a:scrgbClr r="0" g="0" b="0"/>
        </a:effectRef>
        <a:fontRef idx="minor"/>
      </dsp:style>
    </dsp:sp>
    <dsp:sp modelId="{269C4DAC-D94C-410D-B8EA-04DD67C12B1A}">
      <dsp:nvSpPr>
        <dsp:cNvPr id="0" name=""/>
        <dsp:cNvSpPr/>
      </dsp:nvSpPr>
      <dsp:spPr>
        <a:xfrm>
          <a:off x="2135789" y="2699584"/>
          <a:ext cx="2160474" cy="601932"/>
        </a:xfrm>
        <a:prstGeom prst="chevron">
          <a:avLst>
            <a:gd name="adj" fmla="val 25000"/>
          </a:avLst>
        </a:prstGeom>
        <a:solidFill>
          <a:srgbClr val="285C4D"/>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177800" rIns="88900" bIns="177800" numCol="1" spcCol="1270" anchor="ctr" anchorCtr="0">
          <a:noAutofit/>
        </a:bodyPr>
        <a:lstStyle/>
        <a:p>
          <a:pPr marL="0" lvl="0" indent="0" algn="ctr" defTabSz="622300">
            <a:lnSpc>
              <a:spcPct val="90000"/>
            </a:lnSpc>
            <a:spcBef>
              <a:spcPct val="0"/>
            </a:spcBef>
            <a:spcAft>
              <a:spcPct val="35000"/>
            </a:spcAft>
            <a:buNone/>
          </a:pPr>
          <a:r>
            <a:rPr lang="es-ES" sz="1400" kern="1200">
              <a:latin typeface="Montserrat" panose="00000500000000000000" pitchFamily="2" charset="0"/>
            </a:rPr>
            <a:t>CLUES</a:t>
          </a:r>
        </a:p>
      </dsp:txBody>
      <dsp:txXfrm>
        <a:off x="2286272" y="2699584"/>
        <a:ext cx="1859508" cy="601932"/>
      </dsp:txXfrm>
    </dsp:sp>
    <dsp:sp modelId="{F50B4B5F-B5BA-49D6-87F4-68E8F44D9DB6}">
      <dsp:nvSpPr>
        <dsp:cNvPr id="0" name=""/>
        <dsp:cNvSpPr/>
      </dsp:nvSpPr>
      <dsp:spPr>
        <a:xfrm>
          <a:off x="2308627" y="997490"/>
          <a:ext cx="1754304" cy="139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pPr>
          <a:r>
            <a:rPr lang="es-ES" sz="1400" kern="1200">
              <a:latin typeface="Montserrat" panose="00000500000000000000" pitchFamily="2" charset="0"/>
            </a:rPr>
            <a:t>SUBCARPETA</a:t>
          </a:r>
        </a:p>
      </dsp:txBody>
      <dsp:txXfrm>
        <a:off x="2308627" y="997490"/>
        <a:ext cx="1754304" cy="1396946"/>
      </dsp:txXfrm>
    </dsp:sp>
    <dsp:sp modelId="{FF805646-0521-4236-8FED-E479BF53E546}">
      <dsp:nvSpPr>
        <dsp:cNvPr id="0" name=""/>
        <dsp:cNvSpPr/>
      </dsp:nvSpPr>
      <dsp:spPr>
        <a:xfrm rot="5400000">
          <a:off x="3380303" y="1710267"/>
          <a:ext cx="1805797" cy="172837"/>
        </a:xfrm>
        <a:prstGeom prst="corner">
          <a:avLst>
            <a:gd name="adj1" fmla="val 1000"/>
            <a:gd name="adj2" fmla="val 1000"/>
          </a:avLst>
        </a:prstGeom>
        <a:solidFill>
          <a:srgbClr val="13322B"/>
        </a:solidFill>
        <a:ln w="12700" cap="flat" cmpd="sng" algn="ctr">
          <a:solidFill>
            <a:srgbClr val="285C4D"/>
          </a:solidFill>
          <a:prstDash val="solid"/>
          <a:miter lim="800000"/>
        </a:ln>
        <a:effectLst/>
      </dsp:spPr>
      <dsp:style>
        <a:lnRef idx="2">
          <a:scrgbClr r="0" g="0" b="0"/>
        </a:lnRef>
        <a:fillRef idx="1">
          <a:scrgbClr r="0" g="0" b="0"/>
        </a:fillRef>
        <a:effectRef idx="0">
          <a:scrgbClr r="0" g="0" b="0"/>
        </a:effectRef>
        <a:fontRef idx="minor"/>
      </dsp:style>
    </dsp:sp>
    <dsp:sp modelId="{AE0F2899-7491-4507-89CC-726BC4E0AAFA}">
      <dsp:nvSpPr>
        <dsp:cNvPr id="0" name=""/>
        <dsp:cNvSpPr/>
      </dsp:nvSpPr>
      <dsp:spPr>
        <a:xfrm>
          <a:off x="4196782" y="2699584"/>
          <a:ext cx="2160474" cy="601932"/>
        </a:xfrm>
        <a:prstGeom prst="chevron">
          <a:avLst>
            <a:gd name="adj" fmla="val 25000"/>
          </a:avLst>
        </a:prstGeom>
        <a:solidFill>
          <a:srgbClr val="13322B"/>
        </a:solidFill>
        <a:ln w="12700" cap="flat" cmpd="sng" algn="ctr">
          <a:solidFill>
            <a:srgbClr val="285C4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177800" rIns="88900" bIns="177800" numCol="1" spcCol="1270" anchor="ctr" anchorCtr="0">
          <a:noAutofit/>
        </a:bodyPr>
        <a:lstStyle/>
        <a:p>
          <a:pPr marL="0" lvl="0" indent="0" algn="ctr" defTabSz="622300" rtl="0">
            <a:lnSpc>
              <a:spcPct val="90000"/>
            </a:lnSpc>
            <a:spcBef>
              <a:spcPct val="0"/>
            </a:spcBef>
            <a:spcAft>
              <a:spcPct val="35000"/>
            </a:spcAft>
            <a:buNone/>
          </a:pPr>
          <a:r>
            <a:rPr lang="es-ES" sz="1400" kern="1200">
              <a:latin typeface="Montserrat" panose="00000500000000000000" pitchFamily="2" charset="0"/>
            </a:rPr>
            <a:t> ARCHIVOS (Nombre compuesto)</a:t>
          </a:r>
        </a:p>
      </dsp:txBody>
      <dsp:txXfrm>
        <a:off x="4347265" y="2699584"/>
        <a:ext cx="1859508" cy="601932"/>
      </dsp:txXfrm>
    </dsp:sp>
    <dsp:sp modelId="{75217876-24B3-4CBF-82B8-02E9F176FC4D}">
      <dsp:nvSpPr>
        <dsp:cNvPr id="0" name=""/>
        <dsp:cNvSpPr/>
      </dsp:nvSpPr>
      <dsp:spPr>
        <a:xfrm>
          <a:off x="4369620" y="997490"/>
          <a:ext cx="1754304" cy="139694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6/7/layout/AccentHomeChevronProcess">
  <dgm:title val="Accent Home Chevron Process"/>
  <dgm:desc val="Use to show a progression; a timeline; sequential steps in a task, process, or workflow; or to emphasize movement or direction. Level 1 text appears inside an chevron shape, except the first shape which comes in a home shape, while Level 2 text appears above the invisible rectangle shapes."/>
  <dgm:catLst>
    <dgm:cat type="process" pri="500"/>
    <dgm:cat type="timeline"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contrsBasedOnsibTransCount">
      <dgm:if name="oneSibTrans" axis="ch" ptType="sibTrans" func="cnt" op="equ" val="1">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2"/>
          <dgm:constr type="w" for="ch" ptType="sibTrans" op="equ"/>
        </dgm:constrLst>
      </dgm:if>
      <dgm:else name="moreThanOneSibTrans">
        <dgm:choose name="contrsForMoreThanOneSibTrans">
          <dgm:if name="twoSibTrans" axis="ch" ptType="sibTrans" func="cnt" op="equ" val="2">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3"/>
              <dgm:constr type="w" for="ch" ptType="sibTrans" op="equ"/>
            </dgm:constrLst>
          </dgm:if>
          <dgm:else name="moreThanTwoSibTrans">
            <dgm:choose name="contrsForMoreThanTwoSibTrans">
              <dgm:if name="threeSibTrans" axis="ch" ptType="sibTrans" func="cnt" op="equ" val="3">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4"/>
                  <dgm:constr type="w" for="ch" ptType="sibTrans" op="equ"/>
                </dgm:constrLst>
              </dgm:if>
              <dgm:else name="moreThanThreeSibTrans">
                <dgm:choose name="contrsForMoreThanThreeSibTrans">
                  <dgm:if name="fourToSixSibTrans" axis="ch" ptType="sibTrans" func="cnt" op="lte" val="6">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5"/>
                      <dgm:constr type="w" for="ch" ptType="sibTrans" op="equ"/>
                    </dgm:constrLst>
                  </dgm:if>
                  <dgm:else name="moreThanSixSibTrans">
                    <dgm:choose name="contrsForMoreThanSixSibTrans">
                      <dgm:if name="sevenToEightSibTrans" axis="ch" ptType="sibTrans" func="cnt" op="lte" val="8">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7"/>
                          <dgm:constr type="w" for="ch" ptType="sibTrans" op="equ"/>
                        </dgm:constrLst>
                      </dgm:if>
                      <dgm:else name="moreThanEightSibTrans">
                        <dgm:constrLst>
                          <dgm:constr type="h" for="ch" forName="composite" refType="h" fact="0.6"/>
                          <dgm:constr type="w" for="ch" forName="composite" refType="w"/>
                          <dgm:constr type="primFontSz" for="des" forName="parTx" val="20"/>
                          <dgm:constr type="primFontSz" for="des" forName="desTx" refType="primFontSz" refFor="des" refForName="parTx" op="lte"/>
                          <dgm:constr type="primFontSz" for="des" forName="parTx" op="equ"/>
                          <dgm:constr type="primFontSz" for="des" forName="desTx" op="equ"/>
                          <dgm:constr type="w" for="ch" forName="space" refType="w" refFor="ch" refForName="composite" fact="-0.09"/>
                          <dgm:constr type="w" for="ch" ptType="sibTrans" op="equ"/>
                        </dgm:constrLst>
                      </dgm:else>
                    </dgm:choose>
                  </dgm:else>
                </dgm:choose>
              </dgm:else>
            </dgm:choose>
          </dgm:else>
        </dgm:choose>
      </dgm:else>
    </dgm:choose>
    <dgm:ruleLst/>
    <dgm:forEach name="Name6" axis="ch" ptType="node">
      <dgm:layoutNode name="composite">
        <dgm:alg type="composite"/>
        <dgm:shape xmlns:r="http://schemas.openxmlformats.org/officeDocument/2006/relationships" r:blip="">
          <dgm:adjLst/>
        </dgm:shape>
        <dgm:presOf/>
        <dgm:choose name="LayoutLTRorRTL">
          <dgm:if name="LayoutLTR" func="var" arg="dir" op="equ" val="norm">
            <dgm:constrLst>
              <dgm:constr type="w" for="ch" forName="L" refType="w" fact="0.08"/>
              <dgm:constr type="h" for="ch" forName="L" refType="h" fact="0.75"/>
              <dgm:constr type="l" for="ch" forName="L"/>
              <dgm:constr type="l" for="ch" forName="parTx"/>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l" for="ch" forName="desTx" refType="r" refFor="ch" refForName="L"/>
              <dgm:constr type="w" for="ch" forName="desTx" refType="w" fact="0.812"/>
              <dgm:constr type="w" for="ch" forName="EmptyPlaceHolder" refType="w" fact="0.82"/>
              <dgm:constr type="l" for="ch" forName="EmptyPlaceHolder" refType="r" refFor="ch" refForName="L"/>
              <dgm:constr type="b" for="ch" forName="EmptyPlaceHolder" refType="b" refFor="ch" refForName="L"/>
              <dgm:constr type="h" for="ch" forName="EmptyPlaceHolder" refType="t" refFor="ch" refForName="desTx"/>
            </dgm:constrLst>
          </dgm:if>
          <dgm:else name="LayoutRTL">
            <dgm:constrLst>
              <dgm:constr type="w" for="ch" forName="L" refType="w" fact="0.08"/>
              <dgm:constr type="h" for="ch" forName="L" refType="h" fact="0.75"/>
              <dgm:constr type="r" for="ch" forName="L" refType="w"/>
              <dgm:constr type="r" for="ch" forName="parTx" refType="w"/>
              <dgm:constr type="w" for="ch" forName="parTx" refType="w"/>
              <dgm:constr type="h" for="ch" forName="parTx" refType="h" fact="0.25"/>
              <dgm:constr type="t" for="ch" forName="parTx" refType="b" refFor="ch" refForName="L"/>
              <dgm:constr type="t" for="ch" forName="desTx" refType="w" refFor="ch" refForName="L" fact="0.6"/>
              <dgm:constr type="b" for="ch" forName="desTx" refType="t" refFor="ch" refForName="EmptyPlaceHolder"/>
              <dgm:constr type="r" for="ch" forName="desTx" refType="l" refFor="ch" refForName="L"/>
              <dgm:constr type="w" for="ch" forName="desTx" refType="w" fact="0.812"/>
              <dgm:constr type="w" for="ch" forName="EmptyPlaceHolder" refType="w" fact="0.82"/>
              <dgm:constr type="h" for="ch" forName="EmptyPlaceHolder" refType="w" refFor="ch" refForName="L" fact="0.6"/>
              <dgm:constr type="b" for="ch" forName="EmptyPlaceHolder" refType="b" refFor="ch" refForName="L"/>
            </dgm:constrLst>
          </dgm:else>
        </dgm:choose>
        <dgm:layoutNode name="L" styleLbl="solidFgAcc1" moveWith="parTx">
          <dgm:varLst>
            <dgm:chMax val="0"/>
            <dgm:chPref val="0"/>
          </dgm:varLst>
          <dgm:alg type="sp"/>
          <dgm:choose name="Name310">
            <dgm:if name="Name311" func="var" arg="dir" op="equ" val="norm">
              <dgm:shape xmlns:r="http://schemas.openxmlformats.org/officeDocument/2006/relationships" rot="90" type="corner" r:blip="">
                <dgm:adjLst>
                  <dgm:adj idx="1" val="0.01"/>
                  <dgm:adj idx="2" val="0.01"/>
                </dgm:adjLst>
              </dgm:shape>
            </dgm:if>
            <dgm:else name="Name312">
              <dgm:shape xmlns:r="http://schemas.openxmlformats.org/officeDocument/2006/relationships" rot="180" type="corner" r:blip="">
                <dgm:adjLst>
                  <dgm:adj idx="1" val="0.01"/>
                  <dgm:adj idx="2" val="0.01"/>
                </dgm:adjLst>
              </dgm:shape>
            </dgm:else>
          </dgm:choose>
          <dgm:presOf/>
          <dgm:constrLst/>
          <dgm:ruleLst/>
        </dgm:layoutNode>
        <dgm:layoutNode name="parTx" styleLbl="alignNode1">
          <dgm:varLst>
            <dgm:chMax val="0"/>
            <dgm:chPref val="0"/>
            <dgm:bulletEnabled val="1"/>
          </dgm:varLst>
          <dgm:alg type="tx">
            <dgm:param type="txAnchorVert" val="mid"/>
            <dgm:param type="parTxLTRAlign" val="ctr"/>
            <dgm:param type="parTxRTLAlign" val="ctr"/>
          </dgm:alg>
          <dgm:choose name="MakeFirstNodeHomePlate">
            <dgm:if name="IfFirstNode" axis="self" ptType="node" func="pos" op="equ" val="1">
              <dgm:choose name="Name110">
                <dgm:if name="Name111" func="var" arg="dir" op="equ" val="norm">
                  <dgm:shape xmlns:r="http://schemas.openxmlformats.org/officeDocument/2006/relationships" type="homePlate" r:blip="">
                    <dgm:adjLst>
                      <dgm:adj idx="1" val="0.25"/>
                    </dgm:adjLst>
                  </dgm:shape>
                </dgm:if>
                <dgm:else name="Name112">
                  <dgm:shape xmlns:r="http://schemas.openxmlformats.org/officeDocument/2006/relationships" rot="180" type="homePlate" r:blip="">
                    <dgm:adjLst>
                      <dgm:adj idx="1" val="0.25"/>
                    </dgm:adjLst>
                  </dgm:shape>
                </dgm:else>
              </dgm:choose>
            </dgm:if>
            <dgm:else name="MakeRestOfNodesChevrons">
              <dgm:choose name="Name10">
                <dgm:if name="Name11" func="var" arg="dir" op="equ" val="norm">
                  <dgm:shape xmlns:r="http://schemas.openxmlformats.org/officeDocument/2006/relationships" type="chevron" r:blip="">
                    <dgm:adjLst>
                      <dgm:adj idx="1" val="0.25"/>
                    </dgm:adjLst>
                  </dgm:shape>
                </dgm:if>
                <dgm:else name="Name12">
                  <dgm:shape xmlns:r="http://schemas.openxmlformats.org/officeDocument/2006/relationships" rot="180" type="chevron" r:blip="">
                    <dgm:adjLst>
                      <dgm:adj idx="1" val="0.25"/>
                    </dgm:adjLst>
                  </dgm:shape>
                </dgm:else>
              </dgm:choose>
            </dgm:else>
          </dgm:choose>
          <dgm:presOf axis="self" ptType="node"/>
          <dgm:constrLst>
            <dgm:constr type="tMarg" refType="primFontSz"/>
            <dgm:constr type="bMarg" refType="primFontSz"/>
            <dgm:constr type="lMarg" refType="primFontSz" fact="0.5"/>
            <dgm:constr type="rMarg" refType="primFontSz" fact="0.5"/>
          </dgm:constrLst>
          <dgm:ruleLst>
            <dgm:rule type="primFontSz" val="13" fact="NaN" max="NaN"/>
          </dgm:ruleLst>
        </dgm:layoutNode>
        <dgm:layoutNode name="desTx" styleLbl="revTx" moveWith="parTx">
          <dgm:varLst>
            <dgm:chMax val="0"/>
            <dgm:chPref val="0"/>
            <dgm:bulletEnabled val="1"/>
          </dgm:varLst>
          <dgm:choose name="Name210">
            <dgm:if name="Name211" func="var" arg="dir" op="equ" val="norm">
              <dgm:alg type="tx">
                <dgm:param type="txAnchorVert" val="t"/>
                <dgm:param type="parTxLTRAlign" val="l"/>
                <dgm:param type="shpTxLTRAlignCh" val="l"/>
                <dgm:param type="parTxRTLAlign" val="l"/>
                <dgm:param type="shpTxRTLAlignCh" val="l"/>
              </dgm:alg>
            </dgm:if>
            <dgm:else name="Name212">
              <dgm:alg type="tx">
                <dgm:param type="txAnchorVert" val="t"/>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 ptType="node"/>
          <dgm:constrLst>
            <dgm:constr type="tMarg"/>
            <dgm:constr type="bMarg"/>
            <dgm:constr type="lMarg"/>
            <dgm:constr type="rMarg"/>
          </dgm:constrLst>
          <dgm:ruleLst>
            <dgm:rule type="primFontSz" val="11" fact="NaN" max="NaN"/>
            <dgm:rule type="secFontSz" val="9" fact="NaN" max="NaN"/>
          </dgm:ruleLst>
        </dgm:layoutNode>
        <dgm:layoutNode name="EmptyPlaceHolder">
          <dgm:alg type="sp"/>
          <dgm:shape xmlns:r="http://schemas.openxmlformats.org/officeDocument/2006/relationships" r:blip="">
            <dgm:adjLst/>
          </dgm:shape>
          <dgm:presOf/>
          <dgm:constr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927D54E-8C2E-5140-8C91-3FEA4A3AB80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a:extLst>
              <a:ext uri="{FF2B5EF4-FFF2-40B4-BE49-F238E27FC236}">
                <a16:creationId xmlns:a16="http://schemas.microsoft.com/office/drawing/2014/main" id="{F2D13BB7-3677-894F-9A14-A006787831D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5092CE-056A-8E4F-AA38-7AF6D4E38A72}" type="datetimeFigureOut">
              <a:rPr lang="es-MX" smtClean="0"/>
              <a:t>15/01/2025</a:t>
            </a:fld>
            <a:endParaRPr lang="es-MX"/>
          </a:p>
        </p:txBody>
      </p:sp>
      <p:sp>
        <p:nvSpPr>
          <p:cNvPr id="4" name="Marcador de pie de página 3">
            <a:extLst>
              <a:ext uri="{FF2B5EF4-FFF2-40B4-BE49-F238E27FC236}">
                <a16:creationId xmlns:a16="http://schemas.microsoft.com/office/drawing/2014/main" id="{21DC28EA-8CAC-E143-B39A-5889FAF729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a:extLst>
              <a:ext uri="{FF2B5EF4-FFF2-40B4-BE49-F238E27FC236}">
                <a16:creationId xmlns:a16="http://schemas.microsoft.com/office/drawing/2014/main" id="{68C73B85-DAD0-4144-A9F5-B99516FD338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83F5F3-A0C0-064E-A21B-3D52FC9E23D3}" type="slidenum">
              <a:rPr lang="es-MX" smtClean="0"/>
              <a:t>‹Nº›</a:t>
            </a:fld>
            <a:endParaRPr lang="es-MX"/>
          </a:p>
        </p:txBody>
      </p:sp>
    </p:spTree>
    <p:extLst>
      <p:ext uri="{BB962C8B-B14F-4D97-AF65-F5344CB8AC3E}">
        <p14:creationId xmlns:p14="http://schemas.microsoft.com/office/powerpoint/2010/main" val="2495397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0E016B-CAC3-6B4C-90C0-D7AA6A747DA3}" type="datetimeFigureOut">
              <a:rPr lang="es-MX" smtClean="0"/>
              <a:t>15/01/2025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BF3107-FFE8-3645-B89F-777090C37BF5}" type="slidenum">
              <a:rPr lang="es-MX" smtClean="0"/>
              <a:t>‹Nº›</a:t>
            </a:fld>
            <a:endParaRPr lang="es-MX"/>
          </a:p>
        </p:txBody>
      </p:sp>
    </p:spTree>
    <p:extLst>
      <p:ext uri="{BB962C8B-B14F-4D97-AF65-F5344CB8AC3E}">
        <p14:creationId xmlns:p14="http://schemas.microsoft.com/office/powerpoint/2010/main" val="319890420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4ABF3107-FFE8-3645-B89F-777090C37BF5}" type="slidenum">
              <a:rPr lang="es-MX" smtClean="0"/>
              <a:t>1</a:t>
            </a:fld>
            <a:endParaRPr lang="es-MX"/>
          </a:p>
        </p:txBody>
      </p:sp>
    </p:spTree>
    <p:extLst>
      <p:ext uri="{BB962C8B-B14F-4D97-AF65-F5344CB8AC3E}">
        <p14:creationId xmlns:p14="http://schemas.microsoft.com/office/powerpoint/2010/main" val="2140446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4ABF3107-FFE8-3645-B89F-777090C37BF5}" type="slidenum">
              <a:rPr lang="es-MX" smtClean="0"/>
              <a:t>29</a:t>
            </a:fld>
            <a:endParaRPr lang="es-MX"/>
          </a:p>
        </p:txBody>
      </p:sp>
    </p:spTree>
    <p:extLst>
      <p:ext uri="{BB962C8B-B14F-4D97-AF65-F5344CB8AC3E}">
        <p14:creationId xmlns:p14="http://schemas.microsoft.com/office/powerpoint/2010/main" val="15633396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05ACB4A0-CC29-482B-AC7D-331D4E3DF9FF}" type="datetime1">
              <a:rPr lang="es-MX" smtClean="0"/>
              <a:t>15/01/2025</a:t>
            </a:fld>
            <a:endParaRPr lang="es-MX"/>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7" name="Título 1">
            <a:extLst>
              <a:ext uri="{FF2B5EF4-FFF2-40B4-BE49-F238E27FC236}">
                <a16:creationId xmlns:a16="http://schemas.microsoft.com/office/drawing/2014/main" id="{7609FFF5-262F-BE4B-9727-825EDD3DA84A}"/>
              </a:ext>
            </a:extLst>
          </p:cNvPr>
          <p:cNvSpPr>
            <a:spLocks noGrp="1"/>
          </p:cNvSpPr>
          <p:nvPr>
            <p:ph type="title" hasCustomPrompt="1"/>
          </p:nvPr>
        </p:nvSpPr>
        <p:spPr>
          <a:xfrm>
            <a:off x="363220" y="1955870"/>
            <a:ext cx="11465560" cy="1325563"/>
          </a:xfrm>
          <a:prstGeom prst="rect">
            <a:avLst/>
          </a:prstGeom>
          <a:noFill/>
        </p:spPr>
        <p:txBody>
          <a:bodyPr/>
          <a:lstStyle>
            <a:lvl1pPr algn="ctr">
              <a:defRPr b="0" i="0">
                <a:solidFill>
                  <a:srgbClr val="DEC9A2"/>
                </a:solidFill>
                <a:latin typeface="Montserrat SemiBold" panose="00000700000000000000" pitchFamily="2" charset="0"/>
              </a:defRPr>
            </a:lvl1pPr>
          </a:lstStyle>
          <a:p>
            <a:r>
              <a:rPr lang="es-ES"/>
              <a:t>LOREM IPSUM</a:t>
            </a:r>
            <a:br>
              <a:rPr lang="es-ES"/>
            </a:br>
            <a:r>
              <a:rPr lang="es-ES"/>
              <a:t>LOREM IPSUM</a:t>
            </a:r>
            <a:endParaRPr lang="es-MX"/>
          </a:p>
        </p:txBody>
      </p:sp>
      <p:sp>
        <p:nvSpPr>
          <p:cNvPr id="8" name="Marcador de contenido 2">
            <a:extLst>
              <a:ext uri="{FF2B5EF4-FFF2-40B4-BE49-F238E27FC236}">
                <a16:creationId xmlns:a16="http://schemas.microsoft.com/office/drawing/2014/main" id="{37BDC73D-88AC-3D46-B0FC-8933DC5B58A9}"/>
              </a:ext>
            </a:extLst>
          </p:cNvPr>
          <p:cNvSpPr>
            <a:spLocks noGrp="1"/>
          </p:cNvSpPr>
          <p:nvPr>
            <p:ph idx="1" hasCustomPrompt="1"/>
          </p:nvPr>
        </p:nvSpPr>
        <p:spPr>
          <a:xfrm>
            <a:off x="363220" y="3460818"/>
            <a:ext cx="11465560" cy="1137921"/>
          </a:xfrm>
          <a:prstGeom prst="rect">
            <a:avLst/>
          </a:prstGeom>
        </p:spPr>
        <p:txBody>
          <a:bodyPr>
            <a:normAutofit/>
          </a:bodyPr>
          <a:lstStyle>
            <a:lvl1pPr marL="0" indent="0" algn="ctr">
              <a:buNone/>
              <a:defRPr sz="2400" b="0" i="0">
                <a:solidFill>
                  <a:schemeClr val="bg1"/>
                </a:solidFill>
                <a:latin typeface="Montserrat SemiBold" panose="00000700000000000000" pitchFamily="2" charset="0"/>
              </a:defRPr>
            </a:lvl1pPr>
          </a:lstStyle>
          <a:p>
            <a:r>
              <a:rPr lang="es-ES"/>
              <a:t>LOREM IPSUM</a:t>
            </a:r>
          </a:p>
        </p:txBody>
      </p:sp>
    </p:spTree>
    <p:extLst>
      <p:ext uri="{BB962C8B-B14F-4D97-AF65-F5344CB8AC3E}">
        <p14:creationId xmlns:p14="http://schemas.microsoft.com/office/powerpoint/2010/main" val="1916416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D52AFEB7-75D0-BE47-81B9-4E56BC16D87C}"/>
              </a:ext>
            </a:extLst>
          </p:cNvPr>
          <p:cNvSpPr>
            <a:spLocks noGrp="1"/>
          </p:cNvSpPr>
          <p:nvPr>
            <p:ph type="dt" sz="half" idx="10"/>
          </p:nvPr>
        </p:nvSpPr>
        <p:spPr/>
        <p:txBody>
          <a:bodyPr/>
          <a:lstStyle/>
          <a:p>
            <a:fld id="{8CDA0F37-9A76-4D70-98C6-32DA2B0B1CAD}" type="datetime1">
              <a:rPr lang="es-MX" smtClean="0"/>
              <a:t>15/01/2025</a:t>
            </a:fld>
            <a:endParaRPr lang="es-MX"/>
          </a:p>
        </p:txBody>
      </p:sp>
      <p:sp>
        <p:nvSpPr>
          <p:cNvPr id="5" name="Marcador de pie de página 4">
            <a:extLst>
              <a:ext uri="{FF2B5EF4-FFF2-40B4-BE49-F238E27FC236}">
                <a16:creationId xmlns:a16="http://schemas.microsoft.com/office/drawing/2014/main" id="{7BF20D03-13BE-A948-A10F-E6525E78D1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266C5EE-81CC-6D43-8FD4-29ED2886213E}"/>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7" name="Título 1">
            <a:extLst>
              <a:ext uri="{FF2B5EF4-FFF2-40B4-BE49-F238E27FC236}">
                <a16:creationId xmlns:a16="http://schemas.microsoft.com/office/drawing/2014/main" id="{20920309-05E5-DF4A-9915-FBFC0ED1E34D}"/>
              </a:ext>
            </a:extLst>
          </p:cNvPr>
          <p:cNvSpPr>
            <a:spLocks noGrp="1"/>
          </p:cNvSpPr>
          <p:nvPr>
            <p:ph type="title" hasCustomPrompt="1"/>
          </p:nvPr>
        </p:nvSpPr>
        <p:spPr>
          <a:xfrm>
            <a:off x="831850" y="784707"/>
            <a:ext cx="10521951" cy="1806095"/>
          </a:xfrm>
          <a:prstGeom prst="rect">
            <a:avLst/>
          </a:prstGeom>
        </p:spPr>
        <p:txBody>
          <a:bodyPr anchor="b">
            <a:normAutofit/>
          </a:bodyPr>
          <a:lstStyle>
            <a:lvl1pPr algn="ctr">
              <a:defRPr sz="4400" b="1" i="0">
                <a:solidFill>
                  <a:srgbClr val="6E152E"/>
                </a:solidFill>
                <a:latin typeface="Montserrat SemiBold" pitchFamily="2" charset="77"/>
              </a:defRPr>
            </a:lvl1pPr>
          </a:lstStyle>
          <a:p>
            <a:r>
              <a:rPr lang="es-ES"/>
              <a:t>HAGA CLIC PARA MODIFICAR EL ESTILO DE TÍTULO DEL PATRÓN</a:t>
            </a:r>
            <a:endParaRPr lang="es-MX"/>
          </a:p>
        </p:txBody>
      </p:sp>
      <p:sp>
        <p:nvSpPr>
          <p:cNvPr id="8" name="Marcador de texto 2">
            <a:extLst>
              <a:ext uri="{FF2B5EF4-FFF2-40B4-BE49-F238E27FC236}">
                <a16:creationId xmlns:a16="http://schemas.microsoft.com/office/drawing/2014/main" id="{0B691BD6-0D46-9E42-AE79-4D36150659CF}"/>
              </a:ext>
            </a:extLst>
          </p:cNvPr>
          <p:cNvSpPr>
            <a:spLocks noGrp="1"/>
          </p:cNvSpPr>
          <p:nvPr>
            <p:ph type="body" idx="1"/>
          </p:nvPr>
        </p:nvSpPr>
        <p:spPr>
          <a:xfrm>
            <a:off x="831851" y="2956561"/>
            <a:ext cx="10515600" cy="2208059"/>
          </a:xfrm>
          <a:prstGeom prst="rect">
            <a:avLst/>
          </a:prstGeom>
        </p:spPr>
        <p:txBody>
          <a:bodyPr/>
          <a:lstStyle>
            <a:lvl1pPr marL="0" indent="0">
              <a:buNone/>
              <a:defRPr sz="2400" b="0" i="0">
                <a:solidFill>
                  <a:schemeClr val="tx1">
                    <a:tint val="75000"/>
                  </a:schemeClr>
                </a:solidFill>
                <a:latin typeface="Montserrat" pitchFamily="2" charset="77"/>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r>
              <a:rPr lang="es-ES"/>
              <a:t>Editar los estilos de texto del patrón
Segundo nivel
Tercer nivel
Cuarto nivel
Quinto nivel</a:t>
            </a:r>
            <a:endParaRPr lang="es-MX"/>
          </a:p>
        </p:txBody>
      </p:sp>
    </p:spTree>
    <p:extLst>
      <p:ext uri="{BB962C8B-B14F-4D97-AF65-F5344CB8AC3E}">
        <p14:creationId xmlns:p14="http://schemas.microsoft.com/office/powerpoint/2010/main" val="3442489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ación">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F6B79C-27DF-DA46-9B64-4E0256DA97D5}"/>
              </a:ext>
            </a:extLst>
          </p:cNvPr>
          <p:cNvSpPr>
            <a:spLocks noGrp="1"/>
          </p:cNvSpPr>
          <p:nvPr>
            <p:ph type="title"/>
          </p:nvPr>
        </p:nvSpPr>
        <p:spPr>
          <a:xfrm>
            <a:off x="839790" y="829783"/>
            <a:ext cx="5378130" cy="989648"/>
          </a:xfrm>
          <a:prstGeom prst="rect">
            <a:avLst/>
          </a:prstGeom>
        </p:spPr>
        <p:txBody>
          <a:bodyPr>
            <a:noAutofit/>
          </a:bodyPr>
          <a:lstStyle>
            <a:lvl1pPr>
              <a:defRPr sz="3200" b="1" i="0" cap="all" baseline="0">
                <a:solidFill>
                  <a:srgbClr val="6E152E"/>
                </a:solidFill>
                <a:latin typeface="Montserrat SemiBold" pitchFamily="2" charset="77"/>
              </a:defRPr>
            </a:lvl1pPr>
          </a:lstStyle>
          <a:p>
            <a:endParaRPr lang="es-MX"/>
          </a:p>
        </p:txBody>
      </p:sp>
      <p:sp>
        <p:nvSpPr>
          <p:cNvPr id="3" name="Marcador de texto 2">
            <a:extLst>
              <a:ext uri="{FF2B5EF4-FFF2-40B4-BE49-F238E27FC236}">
                <a16:creationId xmlns:a16="http://schemas.microsoft.com/office/drawing/2014/main" id="{8BC9834F-FDDC-E444-AA42-F599DEF8AFB7}"/>
              </a:ext>
            </a:extLst>
          </p:cNvPr>
          <p:cNvSpPr>
            <a:spLocks noGrp="1"/>
          </p:cNvSpPr>
          <p:nvPr>
            <p:ph type="body" idx="1"/>
          </p:nvPr>
        </p:nvSpPr>
        <p:spPr>
          <a:xfrm>
            <a:off x="839789" y="2036763"/>
            <a:ext cx="5682932" cy="823912"/>
          </a:xfrm>
          <a:prstGeom prst="rect">
            <a:avLst/>
          </a:prstGeom>
        </p:spPr>
        <p:txBody>
          <a:bodyPr anchor="b">
            <a:noAutofit/>
          </a:bodyPr>
          <a:lstStyle>
            <a:lvl1pPr marL="0" indent="0">
              <a:buNone/>
              <a:defRPr sz="2800" b="0" i="0">
                <a:solidFill>
                  <a:srgbClr val="404040"/>
                </a:solidFill>
                <a:latin typeface="Montserrat Medium" pitchFamily="2" charset="77"/>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endParaRPr lang="es-MX"/>
          </a:p>
        </p:txBody>
      </p:sp>
      <p:sp>
        <p:nvSpPr>
          <p:cNvPr id="4" name="Marcador de contenido 3">
            <a:extLst>
              <a:ext uri="{FF2B5EF4-FFF2-40B4-BE49-F238E27FC236}">
                <a16:creationId xmlns:a16="http://schemas.microsoft.com/office/drawing/2014/main" id="{E804EBD2-6E8F-DD4D-A7F0-B009AC0DF707}"/>
              </a:ext>
            </a:extLst>
          </p:cNvPr>
          <p:cNvSpPr>
            <a:spLocks noGrp="1"/>
          </p:cNvSpPr>
          <p:nvPr>
            <p:ph sz="half" idx="2"/>
          </p:nvPr>
        </p:nvSpPr>
        <p:spPr>
          <a:xfrm>
            <a:off x="839789" y="3072445"/>
            <a:ext cx="5682932" cy="2625727"/>
          </a:xfrm>
          <a:prstGeom prst="rect">
            <a:avLst/>
          </a:prstGeom>
        </p:spPr>
        <p:txBody>
          <a:bodyPr>
            <a:normAutofit/>
          </a:bodyPr>
          <a:lstStyle>
            <a:lvl1pPr>
              <a:defRPr sz="2400" b="0" i="0">
                <a:solidFill>
                  <a:srgbClr val="404040"/>
                </a:solidFill>
                <a:latin typeface="Montserrat Medium" pitchFamily="2" charset="77"/>
              </a:defRPr>
            </a:lvl1pPr>
          </a:lstStyle>
          <a:p>
            <a:r>
              <a:rPr lang="es-ES"/>
              <a:t>Editar los estilos de texto del patrón
Segundo nivel
Tercer nivel
Cuarto nivel
Quinto nivel</a:t>
            </a:r>
            <a:endParaRPr lang="es-MX"/>
          </a:p>
        </p:txBody>
      </p:sp>
      <p:sp>
        <p:nvSpPr>
          <p:cNvPr id="5" name="Marcador de texto 4">
            <a:extLst>
              <a:ext uri="{FF2B5EF4-FFF2-40B4-BE49-F238E27FC236}">
                <a16:creationId xmlns:a16="http://schemas.microsoft.com/office/drawing/2014/main" id="{0476336B-7889-A545-8051-B71747F39B6D}"/>
              </a:ext>
            </a:extLst>
          </p:cNvPr>
          <p:cNvSpPr>
            <a:spLocks noGrp="1"/>
          </p:cNvSpPr>
          <p:nvPr>
            <p:ph type="body" sz="quarter" idx="3"/>
          </p:nvPr>
        </p:nvSpPr>
        <p:spPr>
          <a:xfrm>
            <a:off x="7807960" y="2051684"/>
            <a:ext cx="3967480" cy="823912"/>
          </a:xfrm>
          <a:prstGeom prst="rect">
            <a:avLst/>
          </a:prstGeom>
        </p:spPr>
        <p:txBody>
          <a:bodyPr anchor="b">
            <a:noAutofit/>
          </a:bodyPr>
          <a:lstStyle>
            <a:lvl1pPr marL="0" indent="0">
              <a:buNone/>
              <a:defRPr sz="2800" b="0" i="0">
                <a:latin typeface="Montserrat Medium" pitchFamily="2" charset="77"/>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endParaRPr lang="es-MX"/>
          </a:p>
        </p:txBody>
      </p:sp>
      <p:sp>
        <p:nvSpPr>
          <p:cNvPr id="6" name="Marcador de contenido 5">
            <a:extLst>
              <a:ext uri="{FF2B5EF4-FFF2-40B4-BE49-F238E27FC236}">
                <a16:creationId xmlns:a16="http://schemas.microsoft.com/office/drawing/2014/main" id="{975D9E89-2F81-8E4E-8F00-6E2A93AE2FB2}"/>
              </a:ext>
            </a:extLst>
          </p:cNvPr>
          <p:cNvSpPr>
            <a:spLocks noGrp="1"/>
          </p:cNvSpPr>
          <p:nvPr>
            <p:ph sz="quarter" idx="4"/>
          </p:nvPr>
        </p:nvSpPr>
        <p:spPr>
          <a:xfrm>
            <a:off x="7807960" y="3072445"/>
            <a:ext cx="3967480" cy="2625727"/>
          </a:xfrm>
          <a:prstGeom prst="rect">
            <a:avLst/>
          </a:prstGeom>
        </p:spPr>
        <p:txBody>
          <a:bodyPr>
            <a:normAutofit/>
          </a:bodyPr>
          <a:lstStyle>
            <a:lvl1pPr>
              <a:defRPr sz="2400" b="0" i="0">
                <a:latin typeface="Montserrat Medium" pitchFamily="2" charset="77"/>
              </a:defRPr>
            </a:lvl1pPr>
          </a:lstStyle>
          <a:p>
            <a:r>
              <a:rPr lang="es-ES"/>
              <a:t>Editar los estilos de texto del patrón
Segundo nivel
Tercer nivel
Cuarto nivel
Quinto nivel</a:t>
            </a:r>
            <a:endParaRPr lang="es-MX"/>
          </a:p>
        </p:txBody>
      </p:sp>
      <p:sp>
        <p:nvSpPr>
          <p:cNvPr id="7" name="Marcador de fecha 6">
            <a:extLst>
              <a:ext uri="{FF2B5EF4-FFF2-40B4-BE49-F238E27FC236}">
                <a16:creationId xmlns:a16="http://schemas.microsoft.com/office/drawing/2014/main" id="{B5A9B9FE-8B4D-2C49-9079-B4D8CA369EB3}"/>
              </a:ext>
            </a:extLst>
          </p:cNvPr>
          <p:cNvSpPr>
            <a:spLocks noGrp="1"/>
          </p:cNvSpPr>
          <p:nvPr>
            <p:ph type="dt" sz="half" idx="10"/>
          </p:nvPr>
        </p:nvSpPr>
        <p:spPr/>
        <p:txBody>
          <a:bodyPr/>
          <a:lstStyle/>
          <a:p>
            <a:fld id="{72CA1F2E-F43F-44C5-9567-EA3889870FD0}" type="datetime1">
              <a:rPr lang="es-MX" smtClean="0"/>
              <a:t>15/01/2025</a:t>
            </a:fld>
            <a:endParaRPr lang="es-MX"/>
          </a:p>
        </p:txBody>
      </p:sp>
      <p:sp>
        <p:nvSpPr>
          <p:cNvPr id="8" name="Marcador de pie de página 7">
            <a:extLst>
              <a:ext uri="{FF2B5EF4-FFF2-40B4-BE49-F238E27FC236}">
                <a16:creationId xmlns:a16="http://schemas.microsoft.com/office/drawing/2014/main" id="{8BB4BDA2-120C-E14E-8684-F8383129C81B}"/>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918733FD-8434-2949-8A2A-43A2A44FCB2F}"/>
              </a:ext>
            </a:extLst>
          </p:cNvPr>
          <p:cNvSpPr>
            <a:spLocks noGrp="1"/>
          </p:cNvSpPr>
          <p:nvPr>
            <p:ph type="sldNum" sz="quarter" idx="12"/>
          </p:nvPr>
        </p:nvSpPr>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1610021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os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2BA57C4-7E93-7040-8A57-4BA7102B5448}"/>
              </a:ext>
            </a:extLst>
          </p:cNvPr>
          <p:cNvSpPr>
            <a:spLocks noGrp="1"/>
          </p:cNvSpPr>
          <p:nvPr>
            <p:ph sz="half" idx="1"/>
          </p:nvPr>
        </p:nvSpPr>
        <p:spPr>
          <a:xfrm>
            <a:off x="369653" y="2164080"/>
            <a:ext cx="4008847" cy="4012883"/>
          </a:xfrm>
          <a:prstGeom prst="rect">
            <a:avLst/>
          </a:prstGeom>
        </p:spPr>
        <p:txBody>
          <a:bodyPr/>
          <a:lstStyle>
            <a:lvl1pPr>
              <a:defRPr b="0" i="0">
                <a:latin typeface="Montserrat" pitchFamily="2" charset="77"/>
              </a:defRPr>
            </a:lvl1pPr>
          </a:lstStyle>
          <a:p>
            <a:r>
              <a:rPr lang="es-ES"/>
              <a:t>Editar los estilos de texto del patrón
Segundo nivel
Tercer nivel
Cuarto nivel
Quinto nivel</a:t>
            </a:r>
            <a:endParaRPr lang="es-MX"/>
          </a:p>
        </p:txBody>
      </p:sp>
      <p:sp>
        <p:nvSpPr>
          <p:cNvPr id="4" name="Marcador de contenido 3">
            <a:extLst>
              <a:ext uri="{FF2B5EF4-FFF2-40B4-BE49-F238E27FC236}">
                <a16:creationId xmlns:a16="http://schemas.microsoft.com/office/drawing/2014/main" id="{B58E4C7A-699F-8B48-881A-B5DA4F7729DB}"/>
              </a:ext>
            </a:extLst>
          </p:cNvPr>
          <p:cNvSpPr>
            <a:spLocks noGrp="1"/>
          </p:cNvSpPr>
          <p:nvPr>
            <p:ph sz="half" idx="2"/>
          </p:nvPr>
        </p:nvSpPr>
        <p:spPr>
          <a:xfrm>
            <a:off x="4996544" y="2164080"/>
            <a:ext cx="6357257" cy="4012883"/>
          </a:xfrm>
          <a:prstGeom prst="rect">
            <a:avLst/>
          </a:prstGeom>
        </p:spPr>
        <p:txBody>
          <a:bodyPr/>
          <a:lstStyle>
            <a:lvl1pPr>
              <a:defRPr b="0" i="0">
                <a:latin typeface="Montserrat" pitchFamily="2" charset="77"/>
              </a:defRPr>
            </a:lvl1pPr>
          </a:lstStyle>
          <a:p>
            <a:r>
              <a:rPr lang="es-ES"/>
              <a:t>Editar los estilos de texto del patrón
Segundo nivel
Tercer nivel
Cuarto nivel
Quinto nivel</a:t>
            </a:r>
            <a:endParaRPr lang="es-MX"/>
          </a:p>
        </p:txBody>
      </p:sp>
      <p:sp>
        <p:nvSpPr>
          <p:cNvPr id="5" name="Marcador de fecha 4">
            <a:extLst>
              <a:ext uri="{FF2B5EF4-FFF2-40B4-BE49-F238E27FC236}">
                <a16:creationId xmlns:a16="http://schemas.microsoft.com/office/drawing/2014/main" id="{7643D9A1-AF1A-5C49-9963-CA564481E9D2}"/>
              </a:ext>
            </a:extLst>
          </p:cNvPr>
          <p:cNvSpPr>
            <a:spLocks noGrp="1"/>
          </p:cNvSpPr>
          <p:nvPr>
            <p:ph type="dt" sz="half" idx="10"/>
          </p:nvPr>
        </p:nvSpPr>
        <p:spPr/>
        <p:txBody>
          <a:bodyPr/>
          <a:lstStyle>
            <a:lvl1pPr>
              <a:defRPr b="0" i="0">
                <a:latin typeface="Montserrat" pitchFamily="2" charset="77"/>
              </a:defRPr>
            </a:lvl1pPr>
          </a:lstStyle>
          <a:p>
            <a:fld id="{C2986A43-A19C-479F-A98E-E32BC704A72F}" type="datetime1">
              <a:rPr lang="es-MX" smtClean="0"/>
              <a:t>15/01/2025</a:t>
            </a:fld>
            <a:endParaRPr lang="es-MX"/>
          </a:p>
        </p:txBody>
      </p:sp>
      <p:sp>
        <p:nvSpPr>
          <p:cNvPr id="6" name="Marcador de pie de página 5">
            <a:extLst>
              <a:ext uri="{FF2B5EF4-FFF2-40B4-BE49-F238E27FC236}">
                <a16:creationId xmlns:a16="http://schemas.microsoft.com/office/drawing/2014/main" id="{189B1503-FEA8-AE42-A3F9-8B406AE3D36C}"/>
              </a:ext>
            </a:extLst>
          </p:cNvPr>
          <p:cNvSpPr>
            <a:spLocks noGrp="1"/>
          </p:cNvSpPr>
          <p:nvPr>
            <p:ph type="ftr" sz="quarter" idx="11"/>
          </p:nvPr>
        </p:nvSpPr>
        <p:spPr/>
        <p:txBody>
          <a:bodyPr/>
          <a:lstStyle>
            <a:lvl1pPr>
              <a:defRPr b="0" i="0">
                <a:latin typeface="Montserrat" pitchFamily="2" charset="77"/>
              </a:defRPr>
            </a:lvl1pPr>
          </a:lstStyle>
          <a:p>
            <a:endParaRPr lang="es-MX"/>
          </a:p>
        </p:txBody>
      </p:sp>
      <p:sp>
        <p:nvSpPr>
          <p:cNvPr id="7" name="Marcador de número de diapositiva 6">
            <a:extLst>
              <a:ext uri="{FF2B5EF4-FFF2-40B4-BE49-F238E27FC236}">
                <a16:creationId xmlns:a16="http://schemas.microsoft.com/office/drawing/2014/main" id="{B091CCD4-9468-2640-A697-0BC433441331}"/>
              </a:ext>
            </a:extLst>
          </p:cNvPr>
          <p:cNvSpPr>
            <a:spLocks noGrp="1"/>
          </p:cNvSpPr>
          <p:nvPr>
            <p:ph type="sldNum" sz="quarter" idx="12"/>
          </p:nvPr>
        </p:nvSpPr>
        <p:spPr/>
        <p:txBody>
          <a:bodyPr/>
          <a:lstStyle>
            <a:lvl1pPr>
              <a:defRPr b="0" i="0">
                <a:latin typeface="Montserrat" pitchFamily="2" charset="77"/>
              </a:defRPr>
            </a:lvl1pPr>
          </a:lstStyle>
          <a:p>
            <a:fld id="{C119739B-ACC7-1A4E-906B-A9546BA1AB75}" type="slidenum">
              <a:rPr lang="es-MX" smtClean="0"/>
              <a:pPr/>
              <a:t>‹Nº›</a:t>
            </a:fld>
            <a:endParaRPr lang="es-MX"/>
          </a:p>
        </p:txBody>
      </p:sp>
      <p:sp>
        <p:nvSpPr>
          <p:cNvPr id="12" name="Título 1">
            <a:extLst>
              <a:ext uri="{FF2B5EF4-FFF2-40B4-BE49-F238E27FC236}">
                <a16:creationId xmlns:a16="http://schemas.microsoft.com/office/drawing/2014/main" id="{29FCE891-2873-1849-A37C-A2CF6D30A712}"/>
              </a:ext>
            </a:extLst>
          </p:cNvPr>
          <p:cNvSpPr txBox="1">
            <a:spLocks/>
          </p:cNvSpPr>
          <p:nvPr userDrawn="1"/>
        </p:nvSpPr>
        <p:spPr>
          <a:xfrm>
            <a:off x="838200" y="1669777"/>
            <a:ext cx="10515600" cy="1325563"/>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endParaRPr lang="es-MX" sz="4400"/>
          </a:p>
        </p:txBody>
      </p:sp>
      <p:sp>
        <p:nvSpPr>
          <p:cNvPr id="16" name="Text Placeholder 15"/>
          <p:cNvSpPr>
            <a:spLocks noGrp="1"/>
          </p:cNvSpPr>
          <p:nvPr>
            <p:ph type="body" sz="quarter" idx="13" hasCustomPrompt="1"/>
          </p:nvPr>
        </p:nvSpPr>
        <p:spPr>
          <a:xfrm>
            <a:off x="370114" y="366714"/>
            <a:ext cx="4008847" cy="1303337"/>
          </a:xfrm>
          <a:prstGeom prst="rect">
            <a:avLst/>
          </a:prstGeom>
        </p:spPr>
        <p:txBody>
          <a:bodyPr>
            <a:normAutofit/>
          </a:bodyPr>
          <a:lstStyle>
            <a:lvl1pPr marL="0" indent="0">
              <a:buNone/>
              <a:defRPr sz="3200">
                <a:solidFill>
                  <a:srgbClr val="6E152E"/>
                </a:solidFill>
                <a:latin typeface="Montserrat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783656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ido con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Marcador de fecha 4">
            <a:extLst>
              <a:ext uri="{FF2B5EF4-FFF2-40B4-BE49-F238E27FC236}">
                <a16:creationId xmlns:a16="http://schemas.microsoft.com/office/drawing/2014/main" id="{2E5D9DB7-F1B2-3941-8B03-1576108DD803}"/>
              </a:ext>
            </a:extLst>
          </p:cNvPr>
          <p:cNvSpPr>
            <a:spLocks noGrp="1"/>
          </p:cNvSpPr>
          <p:nvPr>
            <p:ph type="dt" sz="half" idx="10"/>
          </p:nvPr>
        </p:nvSpPr>
        <p:spPr/>
        <p:txBody>
          <a:bodyPr/>
          <a:lstStyle/>
          <a:p>
            <a:fld id="{F8844BC9-4245-4503-9E10-5A96B14410B2}" type="datetime1">
              <a:rPr lang="es-MX" smtClean="0"/>
              <a:t>15/01/2025</a:t>
            </a:fld>
            <a:endParaRPr lang="es-MX"/>
          </a:p>
        </p:txBody>
      </p:sp>
      <p:sp>
        <p:nvSpPr>
          <p:cNvPr id="6" name="Marcador de pie de página 5">
            <a:extLst>
              <a:ext uri="{FF2B5EF4-FFF2-40B4-BE49-F238E27FC236}">
                <a16:creationId xmlns:a16="http://schemas.microsoft.com/office/drawing/2014/main" id="{6F695825-735B-B840-9E9D-D85D60F47FE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7711505-64F3-3849-8F5B-1CE6842C2B00}"/>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9" name="Text Placeholder 9">
            <a:extLst>
              <a:ext uri="{FF2B5EF4-FFF2-40B4-BE49-F238E27FC236}">
                <a16:creationId xmlns:a16="http://schemas.microsoft.com/office/drawing/2014/main" id="{6102310E-A4CF-E948-B792-8AFA51838E3D}"/>
              </a:ext>
            </a:extLst>
          </p:cNvPr>
          <p:cNvSpPr>
            <a:spLocks noGrp="1"/>
          </p:cNvSpPr>
          <p:nvPr>
            <p:ph type="body" sz="quarter" idx="13" hasCustomPrompt="1"/>
          </p:nvPr>
        </p:nvSpPr>
        <p:spPr>
          <a:xfrm>
            <a:off x="1088397" y="3148034"/>
            <a:ext cx="10126721" cy="561931"/>
          </a:xfrm>
          <a:prstGeom prst="rect">
            <a:avLst/>
          </a:prstGeom>
        </p:spPr>
        <p:txBody>
          <a:bodyPr>
            <a:normAutofit/>
          </a:bodyPr>
          <a:lstStyle>
            <a:lvl1pPr marL="0" indent="0" algn="ctr">
              <a:buNone/>
              <a:defRPr sz="4000">
                <a:solidFill>
                  <a:srgbClr val="6E152E"/>
                </a:solidFill>
                <a:latin typeface="Montserrat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105193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ido con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Marcador de fecha 4">
            <a:extLst>
              <a:ext uri="{FF2B5EF4-FFF2-40B4-BE49-F238E27FC236}">
                <a16:creationId xmlns:a16="http://schemas.microsoft.com/office/drawing/2014/main" id="{2E5D9DB7-F1B2-3941-8B03-1576108DD803}"/>
              </a:ext>
            </a:extLst>
          </p:cNvPr>
          <p:cNvSpPr>
            <a:spLocks noGrp="1"/>
          </p:cNvSpPr>
          <p:nvPr>
            <p:ph type="dt" sz="half" idx="10"/>
          </p:nvPr>
        </p:nvSpPr>
        <p:spPr/>
        <p:txBody>
          <a:bodyPr/>
          <a:lstStyle/>
          <a:p>
            <a:fld id="{B54D2340-2D5F-4E3E-A610-96A9631BB279}" type="datetime1">
              <a:rPr lang="es-MX" smtClean="0"/>
              <a:t>15/01/2025</a:t>
            </a:fld>
            <a:endParaRPr lang="es-MX"/>
          </a:p>
        </p:txBody>
      </p:sp>
      <p:sp>
        <p:nvSpPr>
          <p:cNvPr id="6" name="Marcador de pie de página 5">
            <a:extLst>
              <a:ext uri="{FF2B5EF4-FFF2-40B4-BE49-F238E27FC236}">
                <a16:creationId xmlns:a16="http://schemas.microsoft.com/office/drawing/2014/main" id="{6F695825-735B-B840-9E9D-D85D60F47FE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7711505-64F3-3849-8F5B-1CE6842C2B00}"/>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9" name="Text Placeholder 9">
            <a:extLst>
              <a:ext uri="{FF2B5EF4-FFF2-40B4-BE49-F238E27FC236}">
                <a16:creationId xmlns:a16="http://schemas.microsoft.com/office/drawing/2014/main" id="{6102310E-A4CF-E948-B792-8AFA51838E3D}"/>
              </a:ext>
            </a:extLst>
          </p:cNvPr>
          <p:cNvSpPr>
            <a:spLocks noGrp="1"/>
          </p:cNvSpPr>
          <p:nvPr>
            <p:ph type="body" sz="quarter" idx="13" hasCustomPrompt="1"/>
          </p:nvPr>
        </p:nvSpPr>
        <p:spPr>
          <a:xfrm>
            <a:off x="1088397" y="3148034"/>
            <a:ext cx="10126721" cy="561931"/>
          </a:xfrm>
          <a:prstGeom prst="rect">
            <a:avLst/>
          </a:prstGeom>
        </p:spPr>
        <p:txBody>
          <a:bodyPr>
            <a:normAutofit/>
          </a:bodyPr>
          <a:lstStyle>
            <a:lvl1pPr marL="0" indent="0" algn="ctr">
              <a:buNone/>
              <a:defRPr sz="4000">
                <a:solidFill>
                  <a:srgbClr val="DEC9A2"/>
                </a:solidFill>
                <a:latin typeface="Montserrat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033497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4CECE8D4-1E9F-479E-B6DB-93231393818D}" type="datetime1">
              <a:rPr lang="es-MX" smtClean="0"/>
              <a:t>15/01/2025</a:t>
            </a:fld>
            <a:endParaRPr lang="es-MX"/>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12" name="Título 1">
            <a:extLst>
              <a:ext uri="{FF2B5EF4-FFF2-40B4-BE49-F238E27FC236}">
                <a16:creationId xmlns:a16="http://schemas.microsoft.com/office/drawing/2014/main" id="{D23CAB6B-7A5A-6B4E-A033-229957EF0369}"/>
              </a:ext>
            </a:extLst>
          </p:cNvPr>
          <p:cNvSpPr>
            <a:spLocks noGrp="1"/>
          </p:cNvSpPr>
          <p:nvPr>
            <p:ph type="title" hasCustomPrompt="1"/>
          </p:nvPr>
        </p:nvSpPr>
        <p:spPr>
          <a:xfrm>
            <a:off x="363220" y="1964531"/>
            <a:ext cx="11465560" cy="1325563"/>
          </a:xfrm>
          <a:prstGeom prst="rect">
            <a:avLst/>
          </a:prstGeom>
          <a:noFill/>
        </p:spPr>
        <p:txBody>
          <a:bodyPr/>
          <a:lstStyle>
            <a:lvl1pPr algn="ctr">
              <a:defRPr b="0" i="0">
                <a:solidFill>
                  <a:srgbClr val="6E152E"/>
                </a:solidFill>
                <a:latin typeface="Montserrat SemiBold" panose="00000700000000000000" pitchFamily="2" charset="0"/>
              </a:defRPr>
            </a:lvl1pPr>
          </a:lstStyle>
          <a:p>
            <a:r>
              <a:rPr lang="es-ES"/>
              <a:t>LOREM IPSUM</a:t>
            </a:r>
            <a:br>
              <a:rPr lang="es-ES"/>
            </a:br>
            <a:r>
              <a:rPr lang="es-ES"/>
              <a:t>LOREM IPSUM</a:t>
            </a:r>
            <a:endParaRPr lang="es-MX"/>
          </a:p>
        </p:txBody>
      </p:sp>
      <p:sp>
        <p:nvSpPr>
          <p:cNvPr id="13" name="Marcador de contenido 2">
            <a:extLst>
              <a:ext uri="{FF2B5EF4-FFF2-40B4-BE49-F238E27FC236}">
                <a16:creationId xmlns:a16="http://schemas.microsoft.com/office/drawing/2014/main" id="{C92E3075-A055-6542-91AB-F62814FD3EF7}"/>
              </a:ext>
            </a:extLst>
          </p:cNvPr>
          <p:cNvSpPr>
            <a:spLocks noGrp="1"/>
          </p:cNvSpPr>
          <p:nvPr>
            <p:ph idx="1" hasCustomPrompt="1"/>
          </p:nvPr>
        </p:nvSpPr>
        <p:spPr>
          <a:xfrm>
            <a:off x="363220" y="3429001"/>
            <a:ext cx="11465560" cy="1137921"/>
          </a:xfrm>
          <a:prstGeom prst="rect">
            <a:avLst/>
          </a:prstGeom>
        </p:spPr>
        <p:txBody>
          <a:bodyPr>
            <a:normAutofit/>
          </a:bodyPr>
          <a:lstStyle>
            <a:lvl1pPr marL="0" indent="0" algn="ctr">
              <a:buNone/>
              <a:defRPr sz="2400" b="0" i="0">
                <a:solidFill>
                  <a:srgbClr val="BC945A"/>
                </a:solidFill>
                <a:latin typeface="Montserrat SemiBold" panose="00000700000000000000" pitchFamily="2" charset="0"/>
              </a:defRPr>
            </a:lvl1pPr>
          </a:lstStyle>
          <a:p>
            <a:r>
              <a:rPr lang="es-ES"/>
              <a:t>LOREM IPSUM</a:t>
            </a:r>
          </a:p>
        </p:txBody>
      </p:sp>
    </p:spTree>
    <p:extLst>
      <p:ext uri="{BB962C8B-B14F-4D97-AF65-F5344CB8AC3E}">
        <p14:creationId xmlns:p14="http://schemas.microsoft.com/office/powerpoint/2010/main" val="2877643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A5DCD591-614A-7548-8788-7FD7534F105A}"/>
              </a:ext>
            </a:extLst>
          </p:cNvPr>
          <p:cNvSpPr>
            <a:spLocks noGrp="1"/>
          </p:cNvSpPr>
          <p:nvPr>
            <p:ph type="title" hasCustomPrompt="1"/>
          </p:nvPr>
        </p:nvSpPr>
        <p:spPr>
          <a:xfrm>
            <a:off x="5496560" y="996581"/>
            <a:ext cx="5720080" cy="2852737"/>
          </a:xfrm>
          <a:prstGeom prst="rect">
            <a:avLst/>
          </a:prstGeom>
        </p:spPr>
        <p:txBody>
          <a:bodyPr anchor="b">
            <a:noAutofit/>
          </a:bodyPr>
          <a:lstStyle>
            <a:lvl1pPr>
              <a:defRPr sz="4400" b="1" i="0">
                <a:solidFill>
                  <a:srgbClr val="6E152E"/>
                </a:solidFill>
                <a:latin typeface="Montserrat SemiBold" pitchFamily="2" charset="77"/>
              </a:defRPr>
            </a:lvl1pPr>
          </a:lstStyle>
          <a:p>
            <a:r>
              <a:rPr lang="es-ES"/>
              <a:t>HAGA CLIC PARA MODIFICAR EL ESTILO DE TÍTULO DEL PATRÓN</a:t>
            </a:r>
            <a:endParaRPr lang="es-MX"/>
          </a:p>
        </p:txBody>
      </p:sp>
      <p:sp>
        <p:nvSpPr>
          <p:cNvPr id="9" name="Marcador de fecha 3">
            <a:extLst>
              <a:ext uri="{FF2B5EF4-FFF2-40B4-BE49-F238E27FC236}">
                <a16:creationId xmlns:a16="http://schemas.microsoft.com/office/drawing/2014/main" id="{33049571-67D9-7C4A-95BE-A7944144561A}"/>
              </a:ext>
            </a:extLst>
          </p:cNvPr>
          <p:cNvSpPr>
            <a:spLocks noGrp="1"/>
          </p:cNvSpPr>
          <p:nvPr>
            <p:ph type="dt" sz="half" idx="10"/>
          </p:nvPr>
        </p:nvSpPr>
        <p:spPr>
          <a:xfrm>
            <a:off x="838200" y="6356351"/>
            <a:ext cx="2743200" cy="365125"/>
          </a:xfrm>
        </p:spPr>
        <p:txBody>
          <a:bodyPr/>
          <a:lstStyle/>
          <a:p>
            <a:fld id="{83B5F431-B371-4869-B6BC-C2C806C758A5}" type="datetime1">
              <a:rPr lang="es-MX" smtClean="0"/>
              <a:t>15/01/2025</a:t>
            </a:fld>
            <a:endParaRPr lang="es-MX"/>
          </a:p>
        </p:txBody>
      </p:sp>
      <p:sp>
        <p:nvSpPr>
          <p:cNvPr id="10" name="Marcador de pie de página 4">
            <a:extLst>
              <a:ext uri="{FF2B5EF4-FFF2-40B4-BE49-F238E27FC236}">
                <a16:creationId xmlns:a16="http://schemas.microsoft.com/office/drawing/2014/main" id="{4666AA57-9D0D-3640-9528-8B3DEDC6C971}"/>
              </a:ext>
            </a:extLst>
          </p:cNvPr>
          <p:cNvSpPr>
            <a:spLocks noGrp="1"/>
          </p:cNvSpPr>
          <p:nvPr>
            <p:ph type="ftr" sz="quarter" idx="11"/>
          </p:nvPr>
        </p:nvSpPr>
        <p:spPr>
          <a:xfrm>
            <a:off x="4038600" y="6356351"/>
            <a:ext cx="4114800" cy="365125"/>
          </a:xfrm>
        </p:spPr>
        <p:txBody>
          <a:bodyPr/>
          <a:lstStyle/>
          <a:p>
            <a:endParaRPr lang="es-MX"/>
          </a:p>
        </p:txBody>
      </p:sp>
      <p:sp>
        <p:nvSpPr>
          <p:cNvPr id="11" name="Marcador de número de diapositiva 5">
            <a:extLst>
              <a:ext uri="{FF2B5EF4-FFF2-40B4-BE49-F238E27FC236}">
                <a16:creationId xmlns:a16="http://schemas.microsoft.com/office/drawing/2014/main" id="{BFB13A88-D95D-D640-A28D-F449DDA4C908}"/>
              </a:ext>
            </a:extLst>
          </p:cNvPr>
          <p:cNvSpPr>
            <a:spLocks noGrp="1"/>
          </p:cNvSpPr>
          <p:nvPr>
            <p:ph type="sldNum" sz="quarter" idx="12"/>
          </p:nvPr>
        </p:nvSpPr>
        <p:spPr>
          <a:xfrm>
            <a:off x="8610600" y="6356351"/>
            <a:ext cx="2743200" cy="365125"/>
          </a:xfrm>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4038974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eño personaliza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D4A1ADC4-8F9E-7348-816F-C00C9B82A7D0}"/>
              </a:ext>
            </a:extLst>
          </p:cNvPr>
          <p:cNvSpPr>
            <a:spLocks noGrp="1"/>
          </p:cNvSpPr>
          <p:nvPr>
            <p:ph type="dt" sz="half" idx="10"/>
          </p:nvPr>
        </p:nvSpPr>
        <p:spPr/>
        <p:txBody>
          <a:bodyPr/>
          <a:lstStyle/>
          <a:p>
            <a:fld id="{6FF19AC2-5DA9-479A-AFC1-5DF0B3291249}" type="datetime1">
              <a:rPr lang="es-MX" smtClean="0"/>
              <a:t>15/01/2025</a:t>
            </a:fld>
            <a:endParaRPr lang="es-MX"/>
          </a:p>
        </p:txBody>
      </p:sp>
      <p:sp>
        <p:nvSpPr>
          <p:cNvPr id="4" name="Marcador de pie de página 3">
            <a:extLst>
              <a:ext uri="{FF2B5EF4-FFF2-40B4-BE49-F238E27FC236}">
                <a16:creationId xmlns:a16="http://schemas.microsoft.com/office/drawing/2014/main" id="{8CB84907-060D-AF46-94EB-77E9E6992FD3}"/>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BBA9FE25-529C-C643-8C50-F8F91B5ABAA5}"/>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6" name="Título 1">
            <a:extLst>
              <a:ext uri="{FF2B5EF4-FFF2-40B4-BE49-F238E27FC236}">
                <a16:creationId xmlns:a16="http://schemas.microsoft.com/office/drawing/2014/main" id="{4F2DB6AC-9A7C-414E-AFE4-4F5933719B80}"/>
              </a:ext>
            </a:extLst>
          </p:cNvPr>
          <p:cNvSpPr>
            <a:spLocks noGrp="1"/>
          </p:cNvSpPr>
          <p:nvPr>
            <p:ph type="title" hasCustomPrompt="1"/>
          </p:nvPr>
        </p:nvSpPr>
        <p:spPr>
          <a:xfrm>
            <a:off x="381000" y="562928"/>
            <a:ext cx="11424920" cy="1060859"/>
          </a:xfrm>
          <a:prstGeom prst="rect">
            <a:avLst/>
          </a:prstGeom>
          <a:noFill/>
        </p:spPr>
        <p:txBody>
          <a:bodyPr/>
          <a:lstStyle>
            <a:lvl1pPr algn="l">
              <a:defRPr sz="4000" b="0" i="0">
                <a:solidFill>
                  <a:srgbClr val="6E152E"/>
                </a:solidFill>
                <a:latin typeface="Montserrat SemiBold" panose="00000700000000000000" pitchFamily="2" charset="0"/>
              </a:defRPr>
            </a:lvl1pPr>
          </a:lstStyle>
          <a:p>
            <a:r>
              <a:rPr lang="es-ES"/>
              <a:t>LOREM IPSUM</a:t>
            </a:r>
            <a:br>
              <a:rPr lang="es-ES"/>
            </a:br>
            <a:r>
              <a:rPr lang="es-ES"/>
              <a:t>LOREM IPSUM</a:t>
            </a:r>
            <a:endParaRPr lang="es-MX"/>
          </a:p>
        </p:txBody>
      </p:sp>
      <p:sp>
        <p:nvSpPr>
          <p:cNvPr id="7" name="Marcador de contenido 2">
            <a:extLst>
              <a:ext uri="{FF2B5EF4-FFF2-40B4-BE49-F238E27FC236}">
                <a16:creationId xmlns:a16="http://schemas.microsoft.com/office/drawing/2014/main" id="{2DC9B4D7-BCB7-EC4E-BF24-EDB3A3819008}"/>
              </a:ext>
            </a:extLst>
          </p:cNvPr>
          <p:cNvSpPr>
            <a:spLocks noGrp="1"/>
          </p:cNvSpPr>
          <p:nvPr>
            <p:ph idx="1" hasCustomPrompt="1"/>
          </p:nvPr>
        </p:nvSpPr>
        <p:spPr>
          <a:xfrm>
            <a:off x="381002" y="1865811"/>
            <a:ext cx="5532119"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
        <p:nvSpPr>
          <p:cNvPr id="8" name="Marcador de contenido 2">
            <a:extLst>
              <a:ext uri="{FF2B5EF4-FFF2-40B4-BE49-F238E27FC236}">
                <a16:creationId xmlns:a16="http://schemas.microsoft.com/office/drawing/2014/main" id="{71A72765-293D-3444-BD4D-E3F78760BD64}"/>
              </a:ext>
            </a:extLst>
          </p:cNvPr>
          <p:cNvSpPr>
            <a:spLocks noGrp="1"/>
          </p:cNvSpPr>
          <p:nvPr>
            <p:ph idx="13" hasCustomPrompt="1"/>
          </p:nvPr>
        </p:nvSpPr>
        <p:spPr>
          <a:xfrm>
            <a:off x="6233160" y="1865811"/>
            <a:ext cx="5572760"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Tree>
    <p:extLst>
      <p:ext uri="{BB962C8B-B14F-4D97-AF65-F5344CB8AC3E}">
        <p14:creationId xmlns:p14="http://schemas.microsoft.com/office/powerpoint/2010/main" val="5784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81000" y="562928"/>
            <a:ext cx="11424920" cy="1325563"/>
          </a:xfrm>
          <a:prstGeom prst="rect">
            <a:avLst/>
          </a:prstGeom>
          <a:noFill/>
        </p:spPr>
        <p:txBody>
          <a:bodyPr/>
          <a:lstStyle>
            <a:lvl1pPr algn="l">
              <a:defRPr sz="4000" b="0" i="0">
                <a:solidFill>
                  <a:srgbClr val="6E152E"/>
                </a:solidFill>
                <a:latin typeface="Montserrat SemiBold" panose="00000700000000000000" pitchFamily="2" charset="0"/>
              </a:defRPr>
            </a:lvl1pPr>
          </a:lstStyle>
          <a:p>
            <a:r>
              <a:rPr lang="es-ES"/>
              <a:t>LOREM IPSUM</a:t>
            </a:r>
            <a:br>
              <a:rPr lang="es-ES"/>
            </a:br>
            <a:r>
              <a:rPr lang="es-ES"/>
              <a:t>LOREM IPSUM</a:t>
            </a:r>
            <a:endParaRPr lang="es-MX"/>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381002" y="2072640"/>
            <a:ext cx="5532119"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05DB873A-53BE-4280-BB44-1686338E0513}" type="datetime1">
              <a:rPr lang="es-MX" smtClean="0"/>
              <a:t>15/01/2025</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7" name="Marcador de contenido 2">
            <a:extLst>
              <a:ext uri="{FF2B5EF4-FFF2-40B4-BE49-F238E27FC236}">
                <a16:creationId xmlns:a16="http://schemas.microsoft.com/office/drawing/2014/main" id="{34669C8D-E6AE-DD4A-AC37-D27A5118864B}"/>
              </a:ext>
            </a:extLst>
          </p:cNvPr>
          <p:cNvSpPr>
            <a:spLocks noGrp="1"/>
          </p:cNvSpPr>
          <p:nvPr>
            <p:ph idx="13" hasCustomPrompt="1"/>
          </p:nvPr>
        </p:nvSpPr>
        <p:spPr>
          <a:xfrm>
            <a:off x="6233160" y="2072640"/>
            <a:ext cx="5572760"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Tree>
    <p:extLst>
      <p:ext uri="{BB962C8B-B14F-4D97-AF65-F5344CB8AC3E}">
        <p14:creationId xmlns:p14="http://schemas.microsoft.com/office/powerpoint/2010/main" val="2674647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4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98780" y="568860"/>
            <a:ext cx="4155440" cy="1325563"/>
          </a:xfrm>
          <a:prstGeom prst="rect">
            <a:avLst/>
          </a:prstGeom>
          <a:noFill/>
        </p:spPr>
        <p:txBody>
          <a:bodyPr>
            <a:normAutofit/>
          </a:bodyPr>
          <a:lstStyle>
            <a:lvl1pPr algn="l">
              <a:defRPr sz="4000" b="0" i="0">
                <a:solidFill>
                  <a:srgbClr val="6E152E"/>
                </a:solidFill>
                <a:latin typeface="Montserrat SemiBold" panose="00000700000000000000" pitchFamily="2" charset="0"/>
              </a:defRPr>
            </a:lvl1pPr>
          </a:lstStyle>
          <a:p>
            <a:r>
              <a:rPr lang="es-ES"/>
              <a:t>LOREM IPSUM</a:t>
            </a:r>
            <a:br>
              <a:rPr lang="es-ES"/>
            </a:br>
            <a:r>
              <a:rPr lang="es-ES"/>
              <a:t>LOREM IPSUM</a:t>
            </a:r>
            <a:endParaRPr lang="es-MX"/>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5029200" y="1825625"/>
            <a:ext cx="6324600" cy="4351339"/>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428EBA2E-8A06-43EF-9FEB-C46A1A95B7D7}" type="datetime1">
              <a:rPr lang="es-MX" smtClean="0"/>
              <a:t>15/01/2025</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4065365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5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426720" y="555683"/>
            <a:ext cx="4114800" cy="1029144"/>
          </a:xfrm>
          <a:prstGeom prst="rect">
            <a:avLst/>
          </a:prstGeom>
          <a:noFill/>
        </p:spPr>
        <p:txBody>
          <a:bodyPr>
            <a:noAutofit/>
          </a:bodyPr>
          <a:lstStyle>
            <a:lvl1pPr algn="l">
              <a:defRPr sz="4000" b="0" i="0">
                <a:solidFill>
                  <a:srgbClr val="6E152E"/>
                </a:solidFill>
                <a:latin typeface="Montserrat SemiBold" panose="00000700000000000000" pitchFamily="2" charset="0"/>
              </a:defRPr>
            </a:lvl1pPr>
          </a:lstStyle>
          <a:p>
            <a:r>
              <a:rPr lang="es-ES"/>
              <a:t>LOREM IPSUM</a:t>
            </a:r>
            <a:br>
              <a:rPr lang="es-ES"/>
            </a:br>
            <a:r>
              <a:rPr lang="es-ES"/>
              <a:t>LOREM IPSUM</a:t>
            </a:r>
            <a:endParaRPr lang="es-MX"/>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988560" y="1825625"/>
            <a:ext cx="6365240" cy="4351339"/>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8C574159-FC1C-444F-A708-45E61DECAE03}" type="datetime1">
              <a:rPr lang="es-MX" smtClean="0"/>
              <a:t>15/01/2025</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2338441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6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274318" y="578803"/>
            <a:ext cx="4036423" cy="1260475"/>
          </a:xfrm>
          <a:prstGeom prst="rect">
            <a:avLst/>
          </a:prstGeom>
          <a:noFill/>
        </p:spPr>
        <p:txBody>
          <a:bodyPr>
            <a:normAutofit/>
          </a:bodyPr>
          <a:lstStyle>
            <a:lvl1pPr algn="l">
              <a:defRPr sz="3900" b="0" i="0">
                <a:solidFill>
                  <a:srgbClr val="6E152E"/>
                </a:solidFill>
                <a:latin typeface="Montserrat SemiBold" panose="00000700000000000000" pitchFamily="2" charset="0"/>
              </a:defRPr>
            </a:lvl1pPr>
          </a:lstStyle>
          <a:p>
            <a:r>
              <a:rPr lang="es-ES"/>
              <a:t>LOREM IPSUM</a:t>
            </a:r>
            <a:endParaRPr lang="es-MX"/>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785360" y="1209041"/>
            <a:ext cx="6568440" cy="49679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F43A0DA2-1DE7-405E-B42D-286375897551}" type="datetime1">
              <a:rPr lang="es-MX" smtClean="0"/>
              <a:t>15/01/2025</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3438024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A5DCD591-614A-7548-8788-7FD7534F105A}"/>
              </a:ext>
            </a:extLst>
          </p:cNvPr>
          <p:cNvSpPr>
            <a:spLocks noGrp="1"/>
          </p:cNvSpPr>
          <p:nvPr>
            <p:ph type="title" hasCustomPrompt="1"/>
          </p:nvPr>
        </p:nvSpPr>
        <p:spPr>
          <a:xfrm>
            <a:off x="831850" y="784707"/>
            <a:ext cx="10521951" cy="1806095"/>
          </a:xfrm>
          <a:prstGeom prst="rect">
            <a:avLst/>
          </a:prstGeom>
        </p:spPr>
        <p:txBody>
          <a:bodyPr anchor="b">
            <a:normAutofit/>
          </a:bodyPr>
          <a:lstStyle>
            <a:lvl1pPr algn="ctr">
              <a:defRPr sz="4400" b="1" i="0">
                <a:solidFill>
                  <a:srgbClr val="6E152E"/>
                </a:solidFill>
                <a:latin typeface="Montserrat SemiBold" pitchFamily="2" charset="77"/>
              </a:defRPr>
            </a:lvl1pPr>
          </a:lstStyle>
          <a:p>
            <a:r>
              <a:rPr lang="es-ES"/>
              <a:t>HAGA CLIC PARA MODIFICAR EL ESTILO DE TÍTULO DEL PATRÓN</a:t>
            </a:r>
            <a:endParaRPr lang="es-MX"/>
          </a:p>
        </p:txBody>
      </p:sp>
      <p:sp>
        <p:nvSpPr>
          <p:cNvPr id="8" name="Marcador de texto 2">
            <a:extLst>
              <a:ext uri="{FF2B5EF4-FFF2-40B4-BE49-F238E27FC236}">
                <a16:creationId xmlns:a16="http://schemas.microsoft.com/office/drawing/2014/main" id="{3A54153E-355E-3C40-B508-5337B24D63B2}"/>
              </a:ext>
            </a:extLst>
          </p:cNvPr>
          <p:cNvSpPr>
            <a:spLocks noGrp="1"/>
          </p:cNvSpPr>
          <p:nvPr>
            <p:ph type="body" idx="1"/>
          </p:nvPr>
        </p:nvSpPr>
        <p:spPr>
          <a:xfrm>
            <a:off x="831851" y="2956561"/>
            <a:ext cx="10515600" cy="2208059"/>
          </a:xfrm>
          <a:prstGeom prst="rect">
            <a:avLst/>
          </a:prstGeom>
        </p:spPr>
        <p:txBody>
          <a:bodyPr/>
          <a:lstStyle>
            <a:lvl1pPr marL="0" indent="0">
              <a:buNone/>
              <a:defRPr sz="2400" b="0" i="0">
                <a:solidFill>
                  <a:schemeClr val="tx1">
                    <a:tint val="75000"/>
                  </a:schemeClr>
                </a:solidFill>
                <a:latin typeface="Montserrat" pitchFamily="2" charset="77"/>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r>
              <a:rPr lang="es-ES"/>
              <a:t>Editar los estilos de texto del patrón
Segundo nivel
Tercer nivel
Cuarto nivel
Quinto nivel</a:t>
            </a:r>
            <a:endParaRPr lang="es-MX"/>
          </a:p>
        </p:txBody>
      </p:sp>
      <p:sp>
        <p:nvSpPr>
          <p:cNvPr id="9" name="Marcador de fecha 3">
            <a:extLst>
              <a:ext uri="{FF2B5EF4-FFF2-40B4-BE49-F238E27FC236}">
                <a16:creationId xmlns:a16="http://schemas.microsoft.com/office/drawing/2014/main" id="{33049571-67D9-7C4A-95BE-A7944144561A}"/>
              </a:ext>
            </a:extLst>
          </p:cNvPr>
          <p:cNvSpPr>
            <a:spLocks noGrp="1"/>
          </p:cNvSpPr>
          <p:nvPr>
            <p:ph type="dt" sz="half" idx="10"/>
          </p:nvPr>
        </p:nvSpPr>
        <p:spPr>
          <a:xfrm>
            <a:off x="838200" y="6356351"/>
            <a:ext cx="2743200" cy="365125"/>
          </a:xfrm>
        </p:spPr>
        <p:txBody>
          <a:bodyPr/>
          <a:lstStyle/>
          <a:p>
            <a:fld id="{FA188566-AC83-4D7C-B4E2-413255D5FC0A}" type="datetime1">
              <a:rPr lang="es-MX" smtClean="0"/>
              <a:t>15/01/2025</a:t>
            </a:fld>
            <a:endParaRPr lang="es-MX"/>
          </a:p>
        </p:txBody>
      </p:sp>
      <p:sp>
        <p:nvSpPr>
          <p:cNvPr id="10" name="Marcador de pie de página 4">
            <a:extLst>
              <a:ext uri="{FF2B5EF4-FFF2-40B4-BE49-F238E27FC236}">
                <a16:creationId xmlns:a16="http://schemas.microsoft.com/office/drawing/2014/main" id="{4666AA57-9D0D-3640-9528-8B3DEDC6C971}"/>
              </a:ext>
            </a:extLst>
          </p:cNvPr>
          <p:cNvSpPr>
            <a:spLocks noGrp="1"/>
          </p:cNvSpPr>
          <p:nvPr>
            <p:ph type="ftr" sz="quarter" idx="11"/>
          </p:nvPr>
        </p:nvSpPr>
        <p:spPr>
          <a:xfrm>
            <a:off x="4038600" y="6356351"/>
            <a:ext cx="4114800" cy="365125"/>
          </a:xfrm>
        </p:spPr>
        <p:txBody>
          <a:bodyPr/>
          <a:lstStyle/>
          <a:p>
            <a:endParaRPr lang="es-MX"/>
          </a:p>
        </p:txBody>
      </p:sp>
      <p:sp>
        <p:nvSpPr>
          <p:cNvPr id="11" name="Marcador de número de diapositiva 5">
            <a:extLst>
              <a:ext uri="{FF2B5EF4-FFF2-40B4-BE49-F238E27FC236}">
                <a16:creationId xmlns:a16="http://schemas.microsoft.com/office/drawing/2014/main" id="{BFB13A88-D95D-D640-A28D-F449DDA4C908}"/>
              </a:ext>
            </a:extLst>
          </p:cNvPr>
          <p:cNvSpPr>
            <a:spLocks noGrp="1"/>
          </p:cNvSpPr>
          <p:nvPr>
            <p:ph type="sldNum" sz="quarter" idx="12"/>
          </p:nvPr>
        </p:nvSpPr>
        <p:spPr>
          <a:xfrm>
            <a:off x="8610600" y="6356351"/>
            <a:ext cx="2743200" cy="365125"/>
          </a:xfrm>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2733086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1A6CB96C-1C06-3B44-8615-D726F4477E8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9A579-432C-4BA8-8CA4-C7E231C70AFA}" type="datetime1">
              <a:rPr lang="es-MX" smtClean="0"/>
              <a:t>15/01/2025</a:t>
            </a:fld>
            <a:endParaRPr lang="es-MX"/>
          </a:p>
        </p:txBody>
      </p:sp>
      <p:sp>
        <p:nvSpPr>
          <p:cNvPr id="5" name="Marcador de pie de página 4">
            <a:extLst>
              <a:ext uri="{FF2B5EF4-FFF2-40B4-BE49-F238E27FC236}">
                <a16:creationId xmlns:a16="http://schemas.microsoft.com/office/drawing/2014/main" id="{113D1A4B-ADA7-7043-82FA-F7032EB1772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6802CF53-648D-B74F-A473-B4CC8BB23A5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19739B-ACC7-1A4E-906B-A9546BA1AB75}" type="slidenum">
              <a:rPr lang="es-MX" smtClean="0"/>
              <a:t>‹Nº›</a:t>
            </a:fld>
            <a:endParaRPr lang="es-MX"/>
          </a:p>
        </p:txBody>
      </p:sp>
    </p:spTree>
    <p:extLst>
      <p:ext uri="{BB962C8B-B14F-4D97-AF65-F5344CB8AC3E}">
        <p14:creationId xmlns:p14="http://schemas.microsoft.com/office/powerpoint/2010/main" val="1828472170"/>
      </p:ext>
    </p:extLst>
  </p:cSld>
  <p:clrMap bg1="lt1" tx1="dk1" bg2="lt2" tx2="dk2" accent1="accent1" accent2="accent2" accent3="accent3" accent4="accent4" accent5="accent5" accent6="accent6" hlink="hlink" folHlink="folHlink"/>
  <p:sldLayoutIdLst>
    <p:sldLayoutId id="2147483669" r:id="rId1"/>
    <p:sldLayoutId id="2147483660" r:id="rId2"/>
    <p:sldLayoutId id="2147483664" r:id="rId3"/>
    <p:sldLayoutId id="2147483672" r:id="rId4"/>
    <p:sldLayoutId id="2147483650" r:id="rId5"/>
    <p:sldLayoutId id="2147483666" r:id="rId6"/>
    <p:sldLayoutId id="2147483667" r:id="rId7"/>
    <p:sldLayoutId id="2147483668" r:id="rId8"/>
    <p:sldLayoutId id="2147483663" r:id="rId9"/>
    <p:sldLayoutId id="2147483651" r:id="rId10"/>
    <p:sldLayoutId id="2147483653" r:id="rId11"/>
    <p:sldLayoutId id="2147483652" r:id="rId12"/>
    <p:sldLayoutId id="2147483656" r:id="rId13"/>
    <p:sldLayoutId id="2147483673" r:id="rId14"/>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23.svg"/><Relationship Id="rId3" Type="http://schemas.openxmlformats.org/officeDocument/2006/relationships/image" Target="../media/image19.svg"/><Relationship Id="rId7" Type="http://schemas.openxmlformats.org/officeDocument/2006/relationships/diagramQuickStyle" Target="../diagrams/quickStyle1.xml"/><Relationship Id="rId12" Type="http://schemas.openxmlformats.org/officeDocument/2006/relationships/image" Target="../media/image22.png"/><Relationship Id="rId17" Type="http://schemas.openxmlformats.org/officeDocument/2006/relationships/image" Target="../media/image27.svg"/><Relationship Id="rId2" Type="http://schemas.openxmlformats.org/officeDocument/2006/relationships/image" Target="../media/image18.png"/><Relationship Id="rId16"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diagramLayout" Target="../diagrams/layout1.xml"/><Relationship Id="rId11" Type="http://schemas.openxmlformats.org/officeDocument/2006/relationships/image" Target="../media/image21.svg"/><Relationship Id="rId5" Type="http://schemas.openxmlformats.org/officeDocument/2006/relationships/diagramData" Target="../diagrams/data1.xml"/><Relationship Id="rId15" Type="http://schemas.openxmlformats.org/officeDocument/2006/relationships/image" Target="../media/image25.svg"/><Relationship Id="rId10" Type="http://schemas.openxmlformats.org/officeDocument/2006/relationships/image" Target="../media/image20.png"/><Relationship Id="rId4" Type="http://schemas.openxmlformats.org/officeDocument/2006/relationships/image" Target="../media/image17.png"/><Relationship Id="rId9" Type="http://schemas.microsoft.com/office/2007/relationships/diagramDrawing" Target="../diagrams/drawing1.xml"/><Relationship Id="rId1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14_77238D64.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hyperlink" Target="mailto:alma.lopez@imssbienestar.gob.mx" TargetMode="External"/><Relationship Id="rId2" Type="http://schemas.openxmlformats.org/officeDocument/2006/relationships/hyperlink" Target="mailto:mario.gonzalez@imssbienestar.gob.mx" TargetMode="External"/><Relationship Id="rId1" Type="http://schemas.openxmlformats.org/officeDocument/2006/relationships/slideLayout" Target="../slideLayouts/slideLayout9.xml"/><Relationship Id="rId6" Type="http://schemas.openxmlformats.org/officeDocument/2006/relationships/hyperlink" Target="mailto:equipo.mantenimiento@imssbienestar.gob.mx" TargetMode="External"/><Relationship Id="rId5" Type="http://schemas.openxmlformats.org/officeDocument/2006/relationships/hyperlink" Target="mailto:eduardo.vazquez@imssbienestar.gob.mx" TargetMode="External"/><Relationship Id="rId4" Type="http://schemas.openxmlformats.org/officeDocument/2006/relationships/hyperlink" Target="mailto:erika.fonseca@imssbienestar.gob.mx"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mailto:alma.lopez@imssbienestar.gob.mx" TargetMode="External"/><Relationship Id="rId7" Type="http://schemas.openxmlformats.org/officeDocument/2006/relationships/hyperlink" Target="mailto:equipo.mantenimiento@imssbienestar.gob.mx" TargetMode="External"/><Relationship Id="rId2" Type="http://schemas.openxmlformats.org/officeDocument/2006/relationships/hyperlink" Target="mailto:mario.gonzalez@imssbienestar.gob.mx" TargetMode="External"/><Relationship Id="rId1" Type="http://schemas.openxmlformats.org/officeDocument/2006/relationships/slideLayout" Target="../slideLayouts/slideLayout9.xml"/><Relationship Id="rId6" Type="http://schemas.openxmlformats.org/officeDocument/2006/relationships/image" Target="../media/image17.png"/><Relationship Id="rId5" Type="http://schemas.openxmlformats.org/officeDocument/2006/relationships/hyperlink" Target="mailto:eduardo.vazquez@imssbienestar.gob.mx" TargetMode="External"/><Relationship Id="rId4" Type="http://schemas.openxmlformats.org/officeDocument/2006/relationships/hyperlink" Target="mailto:erika.fonseca@imssbienestar.gob.mx"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2C_6FE65D2C.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drive.google.com/file/d/1bMauP1c1ax18VT82d06kRRQDFcAJIQWt/view?usp=sharing" TargetMode="Externa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04_80688CE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23_C6DE60A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93839E-42C7-C646-B6FF-4197C8741DFB}"/>
              </a:ext>
            </a:extLst>
          </p:cNvPr>
          <p:cNvSpPr>
            <a:spLocks noGrp="1"/>
          </p:cNvSpPr>
          <p:nvPr>
            <p:ph type="title"/>
          </p:nvPr>
        </p:nvSpPr>
        <p:spPr>
          <a:xfrm>
            <a:off x="252786" y="1032635"/>
            <a:ext cx="11575994" cy="2197997"/>
          </a:xfrm>
        </p:spPr>
        <p:txBody>
          <a:bodyPr lIns="91440" tIns="45720" rIns="91440" bIns="45720" anchor="t"/>
          <a:lstStyle/>
          <a:p>
            <a:r>
              <a:rPr lang="es-MX" sz="3600" b="1">
                <a:latin typeface="Montserrat"/>
              </a:rPr>
              <a:t> MANUAL PARA LA ENTREGA DE LA DOCUMENTACIÓN CORRESPONDIENTE A LOS MANTENIMIENTOS PREVENTIVOS Y CORRECTIVOS</a:t>
            </a:r>
            <a:endParaRPr lang="en-US" sz="3600" b="1">
              <a:latin typeface="Montserrat"/>
            </a:endParaRPr>
          </a:p>
        </p:txBody>
      </p:sp>
      <p:sp>
        <p:nvSpPr>
          <p:cNvPr id="3" name="Marcador de contenido 2">
            <a:extLst>
              <a:ext uri="{FF2B5EF4-FFF2-40B4-BE49-F238E27FC236}">
                <a16:creationId xmlns:a16="http://schemas.microsoft.com/office/drawing/2014/main" id="{1030C26F-05D6-3E42-AC4F-B7CE78B0F1EB}"/>
              </a:ext>
            </a:extLst>
          </p:cNvPr>
          <p:cNvSpPr>
            <a:spLocks noGrp="1"/>
          </p:cNvSpPr>
          <p:nvPr>
            <p:ph idx="1"/>
          </p:nvPr>
        </p:nvSpPr>
        <p:spPr/>
        <p:txBody>
          <a:bodyPr lIns="91440" tIns="45720" rIns="91440" bIns="45720" anchor="t">
            <a:normAutofit/>
          </a:bodyPr>
          <a:lstStyle/>
          <a:p>
            <a:r>
              <a:rPr lang="es-ES" b="1">
                <a:latin typeface="Montserrat" panose="00000500000000000000" pitchFamily="2" charset="0"/>
              </a:rPr>
              <a:t>División de Mantenimiento y Monitoreo de Equipamiento </a:t>
            </a:r>
          </a:p>
        </p:txBody>
      </p:sp>
      <p:pic>
        <p:nvPicPr>
          <p:cNvPr id="13" name="Imagen 12">
            <a:extLst>
              <a:ext uri="{FF2B5EF4-FFF2-40B4-BE49-F238E27FC236}">
                <a16:creationId xmlns:a16="http://schemas.microsoft.com/office/drawing/2014/main" id="{6D71E830-483B-0E4D-858C-7DCA12633C21}"/>
              </a:ext>
            </a:extLst>
          </p:cNvPr>
          <p:cNvPicPr>
            <a:picLocks noChangeAspect="1"/>
          </p:cNvPicPr>
          <p:nvPr/>
        </p:nvPicPr>
        <p:blipFill>
          <a:blip r:embed="rId3"/>
          <a:stretch>
            <a:fillRect/>
          </a:stretch>
        </p:blipFill>
        <p:spPr>
          <a:xfrm>
            <a:off x="5009261" y="4966255"/>
            <a:ext cx="0" cy="0"/>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9572" y="5545432"/>
            <a:ext cx="5969418" cy="816867"/>
          </a:xfrm>
          <a:prstGeom prst="rect">
            <a:avLst/>
          </a:prstGeom>
        </p:spPr>
      </p:pic>
      <p:sp>
        <p:nvSpPr>
          <p:cNvPr id="4" name="Marcador de número de diapositiva 3">
            <a:extLst>
              <a:ext uri="{FF2B5EF4-FFF2-40B4-BE49-F238E27FC236}">
                <a16:creationId xmlns:a16="http://schemas.microsoft.com/office/drawing/2014/main" id="{F59179C0-4F2B-D2FA-52E9-4AC3DD7146B6}"/>
              </a:ext>
            </a:extLst>
          </p:cNvPr>
          <p:cNvSpPr>
            <a:spLocks noGrp="1"/>
          </p:cNvSpPr>
          <p:nvPr>
            <p:ph type="sldNum" sz="quarter" idx="12"/>
          </p:nvPr>
        </p:nvSpPr>
        <p:spPr/>
        <p:txBody>
          <a:bodyPr/>
          <a:lstStyle/>
          <a:p>
            <a:fld id="{C119739B-ACC7-1A4E-906B-A9546BA1AB75}" type="slidenum">
              <a:rPr lang="es-MX" smtClean="0"/>
              <a:t>1</a:t>
            </a:fld>
            <a:endParaRPr lang="es-MX"/>
          </a:p>
        </p:txBody>
      </p:sp>
    </p:spTree>
    <p:extLst>
      <p:ext uri="{BB962C8B-B14F-4D97-AF65-F5344CB8AC3E}">
        <p14:creationId xmlns:p14="http://schemas.microsoft.com/office/powerpoint/2010/main" val="362104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5355D389-1EA2-ADD7-20BB-6A7C64493988}"/>
              </a:ext>
            </a:extLst>
          </p:cNvPr>
          <p:cNvSpPr>
            <a:spLocks noGrp="1"/>
          </p:cNvSpPr>
          <p:nvPr>
            <p:ph type="sldNum" sz="quarter" idx="12"/>
          </p:nvPr>
        </p:nvSpPr>
        <p:spPr/>
        <p:txBody>
          <a:bodyPr/>
          <a:lstStyle/>
          <a:p>
            <a:fld id="{C119739B-ACC7-1A4E-906B-A9546BA1AB75}" type="slidenum">
              <a:rPr lang="es-MX" smtClean="0"/>
              <a:t>10</a:t>
            </a:fld>
            <a:endParaRPr lang="es-MX"/>
          </a:p>
        </p:txBody>
      </p:sp>
      <p:sp>
        <p:nvSpPr>
          <p:cNvPr id="5" name="Título 1">
            <a:extLst>
              <a:ext uri="{FF2B5EF4-FFF2-40B4-BE49-F238E27FC236}">
                <a16:creationId xmlns:a16="http://schemas.microsoft.com/office/drawing/2014/main" id="{85C8A421-168F-284C-8C99-6D1B6BE08812}"/>
              </a:ext>
            </a:extLst>
          </p:cNvPr>
          <p:cNvSpPr>
            <a:spLocks noGrp="1"/>
          </p:cNvSpPr>
          <p:nvPr/>
        </p:nvSpPr>
        <p:spPr>
          <a:xfrm>
            <a:off x="1991360" y="1626598"/>
            <a:ext cx="9001760" cy="2066817"/>
          </a:xfrm>
          <a:prstGeom prst="rect">
            <a:avLst/>
          </a:prstGeom>
        </p:spPr>
        <p:txBody>
          <a:bodyPr lIns="91440" tIns="45720" rIns="91440" bIns="45720" anchor="b">
            <a:noAutofit/>
          </a:bodyPr>
          <a:lstStyle>
            <a:lvl1pPr algn="l" defTabSz="914377" rtl="0" eaLnBrk="1" latinLnBrk="0" hangingPunct="1">
              <a:lnSpc>
                <a:spcPct val="90000"/>
              </a:lnSpc>
              <a:spcBef>
                <a:spcPct val="0"/>
              </a:spcBef>
              <a:buNone/>
              <a:defRPr sz="4400" b="1" i="0" kern="1200">
                <a:solidFill>
                  <a:srgbClr val="6E152E"/>
                </a:solidFill>
                <a:latin typeface="Montserrat SemiBold" pitchFamily="2" charset="77"/>
                <a:ea typeface="+mj-ea"/>
                <a:cs typeface="+mj-cs"/>
              </a:defRPr>
            </a:lvl1pPr>
          </a:lstStyle>
          <a:p>
            <a:pPr algn="just">
              <a:lnSpc>
                <a:spcPct val="150000"/>
              </a:lnSpc>
            </a:pPr>
            <a:r>
              <a:rPr lang="es-MX" sz="3600">
                <a:latin typeface="Montserrat" panose="00000500000000000000" pitchFamily="2" charset="0"/>
              </a:rPr>
              <a:t>3.1. DE LA ASIGNACIÓN DE NOMBRE DE LOS ARCHIVOS</a:t>
            </a:r>
            <a:endParaRPr lang="es-ES" sz="3600">
              <a:latin typeface="Montserrat" panose="00000500000000000000" pitchFamily="2" charset="0"/>
            </a:endParaRPr>
          </a:p>
        </p:txBody>
      </p:sp>
      <p:pic>
        <p:nvPicPr>
          <p:cNvPr id="7" name="Imagen 6">
            <a:extLst>
              <a:ext uri="{FF2B5EF4-FFF2-40B4-BE49-F238E27FC236}">
                <a16:creationId xmlns:a16="http://schemas.microsoft.com/office/drawing/2014/main" id="{2C927D3E-B67C-164F-61A5-78EE960D0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2573859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Gráfico 80" descr="Insignia 1 con relleno sólido">
            <a:extLst>
              <a:ext uri="{FF2B5EF4-FFF2-40B4-BE49-F238E27FC236}">
                <a16:creationId xmlns:a16="http://schemas.microsoft.com/office/drawing/2014/main" id="{0B4420E1-7B43-2A55-1994-E1258D5944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23260" y="2565733"/>
            <a:ext cx="1425742" cy="1475873"/>
          </a:xfrm>
          <a:prstGeom prst="rect">
            <a:avLst/>
          </a:prstGeom>
        </p:spPr>
      </p:pic>
      <p:sp>
        <p:nvSpPr>
          <p:cNvPr id="2" name="Título 1">
            <a:extLst>
              <a:ext uri="{FF2B5EF4-FFF2-40B4-BE49-F238E27FC236}">
                <a16:creationId xmlns:a16="http://schemas.microsoft.com/office/drawing/2014/main" id="{B488913A-05D5-4468-718D-EC3C6349BB5F}"/>
              </a:ext>
            </a:extLst>
          </p:cNvPr>
          <p:cNvSpPr>
            <a:spLocks noGrp="1"/>
          </p:cNvSpPr>
          <p:nvPr>
            <p:ph type="title"/>
          </p:nvPr>
        </p:nvSpPr>
        <p:spPr>
          <a:xfrm>
            <a:off x="831850" y="642467"/>
            <a:ext cx="10521951" cy="962815"/>
          </a:xfrm>
        </p:spPr>
        <p:txBody>
          <a:bodyPr lIns="91440" tIns="45720" rIns="91440" bIns="45720" anchor="b">
            <a:normAutofit fontScale="90000"/>
          </a:bodyPr>
          <a:lstStyle/>
          <a:p>
            <a:pPr algn="just">
              <a:lnSpc>
                <a:spcPct val="150000"/>
              </a:lnSpc>
            </a:pPr>
            <a:r>
              <a:rPr lang="es-ES" sz="2400" b="0">
                <a:latin typeface="Montserrat"/>
              </a:rPr>
              <a:t>Las evidencias deberán ser nombradas y guardadas de la siguiente manera </a:t>
            </a:r>
            <a:endParaRPr lang="es-ES" sz="2400"/>
          </a:p>
        </p:txBody>
      </p:sp>
      <p:sp>
        <p:nvSpPr>
          <p:cNvPr id="4" name="Marcador de número de diapositiva 3">
            <a:extLst>
              <a:ext uri="{FF2B5EF4-FFF2-40B4-BE49-F238E27FC236}">
                <a16:creationId xmlns:a16="http://schemas.microsoft.com/office/drawing/2014/main" id="{012213E6-FD64-6BB3-6A72-F53CF8EA302B}"/>
              </a:ext>
            </a:extLst>
          </p:cNvPr>
          <p:cNvSpPr>
            <a:spLocks noGrp="1"/>
          </p:cNvSpPr>
          <p:nvPr>
            <p:ph type="sldNum" sz="quarter" idx="12"/>
          </p:nvPr>
        </p:nvSpPr>
        <p:spPr/>
        <p:txBody>
          <a:bodyPr/>
          <a:lstStyle/>
          <a:p>
            <a:fld id="{C119739B-ACC7-1A4E-906B-A9546BA1AB75}" type="slidenum">
              <a:rPr lang="es-MX" smtClean="0"/>
              <a:t>11</a:t>
            </a:fld>
            <a:endParaRPr lang="es-MX"/>
          </a:p>
        </p:txBody>
      </p:sp>
      <p:pic>
        <p:nvPicPr>
          <p:cNvPr id="6" name="Imagen 5">
            <a:extLst>
              <a:ext uri="{FF2B5EF4-FFF2-40B4-BE49-F238E27FC236}">
                <a16:creationId xmlns:a16="http://schemas.microsoft.com/office/drawing/2014/main" id="{1B1A0EF8-B1A6-8FFF-FA3B-ACF2A163E6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graphicFrame>
        <p:nvGraphicFramePr>
          <p:cNvPr id="8" name="Marcador de contenido 50">
            <a:extLst>
              <a:ext uri="{FF2B5EF4-FFF2-40B4-BE49-F238E27FC236}">
                <a16:creationId xmlns:a16="http://schemas.microsoft.com/office/drawing/2014/main" id="{8A5568EE-0F5B-DF97-80B5-D1D45C96A80A}"/>
              </a:ext>
            </a:extLst>
          </p:cNvPr>
          <p:cNvGraphicFramePr>
            <a:graphicFrameLocks/>
          </p:cNvGraphicFramePr>
          <p:nvPr>
            <p:extLst>
              <p:ext uri="{D42A27DB-BD31-4B8C-83A1-F6EECF244321}">
                <p14:modId xmlns:p14="http://schemas.microsoft.com/office/powerpoint/2010/main" val="582860268"/>
              </p:ext>
            </p:extLst>
          </p:nvPr>
        </p:nvGraphicFramePr>
        <p:xfrm>
          <a:off x="1229727" y="1668144"/>
          <a:ext cx="6357257" cy="401288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Llaves 15">
            <a:extLst>
              <a:ext uri="{FF2B5EF4-FFF2-40B4-BE49-F238E27FC236}">
                <a16:creationId xmlns:a16="http://schemas.microsoft.com/office/drawing/2014/main" id="{1A6A3C47-F0BF-4FF7-14AB-BE5C5F29F4B0}"/>
              </a:ext>
            </a:extLst>
          </p:cNvPr>
          <p:cNvSpPr/>
          <p:nvPr/>
        </p:nvSpPr>
        <p:spPr>
          <a:xfrm>
            <a:off x="7414261" y="1965960"/>
            <a:ext cx="4777740" cy="4457700"/>
          </a:xfrm>
          <a:prstGeom prst="bracePair">
            <a:avLst/>
          </a:prstGeom>
          <a:ln>
            <a:solidFill>
              <a:srgbClr val="133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79" name="Gráfico 78" descr="Insignia contorno">
            <a:extLst>
              <a:ext uri="{FF2B5EF4-FFF2-40B4-BE49-F238E27FC236}">
                <a16:creationId xmlns:a16="http://schemas.microsoft.com/office/drawing/2014/main" id="{F821A7D8-6943-4ECD-B23D-FA7C41598C3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30379" y="3412957"/>
            <a:ext cx="974559" cy="954507"/>
          </a:xfrm>
          <a:prstGeom prst="rect">
            <a:avLst/>
          </a:prstGeom>
        </p:spPr>
      </p:pic>
      <p:pic>
        <p:nvPicPr>
          <p:cNvPr id="80" name="Gráfico 79" descr="Insignia 10 contorno">
            <a:extLst>
              <a:ext uri="{FF2B5EF4-FFF2-40B4-BE49-F238E27FC236}">
                <a16:creationId xmlns:a16="http://schemas.microsoft.com/office/drawing/2014/main" id="{BFE546B4-96EC-B1A4-8370-86083A1841F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29727" y="3415464"/>
            <a:ext cx="1044743" cy="964533"/>
          </a:xfrm>
          <a:prstGeom prst="rect">
            <a:avLst/>
          </a:prstGeom>
        </p:spPr>
      </p:pic>
      <p:pic>
        <p:nvPicPr>
          <p:cNvPr id="82" name="Gráfico 81" descr="Hospital con relleno sólido">
            <a:extLst>
              <a:ext uri="{FF2B5EF4-FFF2-40B4-BE49-F238E27FC236}">
                <a16:creationId xmlns:a16="http://schemas.microsoft.com/office/drawing/2014/main" id="{487026F6-70DD-6C7F-37CE-43B869F9E84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824038" y="2781299"/>
            <a:ext cx="1245267" cy="1255294"/>
          </a:xfrm>
          <a:prstGeom prst="rect">
            <a:avLst/>
          </a:prstGeom>
        </p:spPr>
      </p:pic>
      <p:pic>
        <p:nvPicPr>
          <p:cNvPr id="230" name="Gráfico 229" descr="Documento con relleno sólido">
            <a:extLst>
              <a:ext uri="{FF2B5EF4-FFF2-40B4-BE49-F238E27FC236}">
                <a16:creationId xmlns:a16="http://schemas.microsoft.com/office/drawing/2014/main" id="{896EDFE2-CEE7-659B-CC3F-CA5CB278AC9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89984" y="2971800"/>
            <a:ext cx="914400" cy="914400"/>
          </a:xfrm>
          <a:prstGeom prst="rect">
            <a:avLst/>
          </a:prstGeom>
        </p:spPr>
      </p:pic>
      <p:sp>
        <p:nvSpPr>
          <p:cNvPr id="3" name="CuadroTexto 2">
            <a:extLst>
              <a:ext uri="{FF2B5EF4-FFF2-40B4-BE49-F238E27FC236}">
                <a16:creationId xmlns:a16="http://schemas.microsoft.com/office/drawing/2014/main" id="{DEB7700E-9243-A5EE-B393-1C39B4DCC568}"/>
              </a:ext>
            </a:extLst>
          </p:cNvPr>
          <p:cNvSpPr txBox="1"/>
          <p:nvPr/>
        </p:nvSpPr>
        <p:spPr>
          <a:xfrm>
            <a:off x="7861578" y="2104828"/>
            <a:ext cx="4056755" cy="4616648"/>
          </a:xfrm>
          <a:prstGeom prst="rect">
            <a:avLst/>
          </a:prstGeom>
          <a:noFill/>
        </p:spPr>
        <p:txBody>
          <a:bodyPr wrap="square" lIns="91440" tIns="45720" rIns="91440" bIns="45720" rtlCol="0" anchor="t">
            <a:spAutoFit/>
          </a:bodyPr>
          <a:lstStyle/>
          <a:p>
            <a:r>
              <a:rPr lang="es-ES" sz="1400" b="1">
                <a:latin typeface="Montserrat"/>
                <a:cs typeface="Arial"/>
              </a:rPr>
              <a:t>El nombre del archivo deberá estar compuesto por:</a:t>
            </a:r>
          </a:p>
          <a:p>
            <a:endParaRPr lang="es-ES" sz="1400">
              <a:latin typeface="Montserrat" panose="00000500000000000000" pitchFamily="2" charset="0"/>
              <a:cs typeface="Arial"/>
            </a:endParaRPr>
          </a:p>
          <a:p>
            <a:pPr algn="just"/>
            <a:r>
              <a:rPr lang="es-ES" sz="1400">
                <a:latin typeface="Montserrat"/>
                <a:cs typeface="Arial"/>
              </a:rPr>
              <a:t>1. Nombre corto del proveedor (</a:t>
            </a:r>
            <a:r>
              <a:rPr lang="es-ES" sz="1400" i="1">
                <a:latin typeface="Montserrat"/>
                <a:cs typeface="Arial"/>
              </a:rPr>
              <a:t>ver anexo 1</a:t>
            </a:r>
            <a:r>
              <a:rPr lang="es-ES" sz="1400">
                <a:latin typeface="Montserrat"/>
                <a:cs typeface="Arial"/>
              </a:rPr>
              <a:t>) + “_”</a:t>
            </a:r>
            <a:r>
              <a:rPr lang="en-US" sz="1400">
                <a:latin typeface="Montserrat"/>
                <a:cs typeface="Arial"/>
              </a:rPr>
              <a:t>​;</a:t>
            </a:r>
            <a:endParaRPr lang="en-US" sz="1400">
              <a:latin typeface="Montserrat"/>
            </a:endParaRPr>
          </a:p>
          <a:p>
            <a:pPr algn="just"/>
            <a:endParaRPr lang="es-ES" sz="1400">
              <a:latin typeface="Montserrat" panose="00000500000000000000" pitchFamily="2" charset="0"/>
              <a:cs typeface="Arial"/>
            </a:endParaRPr>
          </a:p>
          <a:p>
            <a:pPr algn="just"/>
            <a:r>
              <a:rPr lang="es-ES" sz="1400">
                <a:latin typeface="Montserrat"/>
                <a:cs typeface="Arial"/>
              </a:rPr>
              <a:t>2. Nombre corto del bien (</a:t>
            </a:r>
            <a:r>
              <a:rPr lang="es-ES" sz="1400" i="1">
                <a:latin typeface="Montserrat"/>
                <a:cs typeface="Arial"/>
              </a:rPr>
              <a:t>ver anexo 2</a:t>
            </a:r>
            <a:r>
              <a:rPr lang="es-ES" sz="1400">
                <a:latin typeface="Montserrat"/>
                <a:cs typeface="Arial"/>
              </a:rPr>
              <a:t>)+ “_”</a:t>
            </a:r>
            <a:r>
              <a:rPr lang="en-US" sz="1400">
                <a:latin typeface="Montserrat"/>
                <a:cs typeface="Arial"/>
              </a:rPr>
              <a:t>​;</a:t>
            </a:r>
          </a:p>
          <a:p>
            <a:pPr algn="just"/>
            <a:endParaRPr lang="es-ES" sz="1400">
              <a:latin typeface="Montserrat" panose="00000500000000000000" pitchFamily="2" charset="0"/>
              <a:cs typeface="Arial"/>
            </a:endParaRPr>
          </a:p>
          <a:p>
            <a:pPr algn="just"/>
            <a:r>
              <a:rPr lang="es-ES" sz="1400">
                <a:latin typeface="Montserrat"/>
                <a:cs typeface="Arial"/>
              </a:rPr>
              <a:t>3. Número de mantenimiento</a:t>
            </a:r>
            <a:r>
              <a:rPr lang="en-US" sz="1400">
                <a:latin typeface="Montserrat"/>
                <a:cs typeface="Arial"/>
              </a:rPr>
              <a:t>​ </a:t>
            </a:r>
            <a:r>
              <a:rPr lang="es-MX" sz="1400">
                <a:latin typeface="Montserrat"/>
                <a:cs typeface="Arial"/>
              </a:rPr>
              <a:t>precedido</a:t>
            </a:r>
            <a:r>
              <a:rPr lang="en-US" sz="1400">
                <a:latin typeface="Montserrat"/>
                <a:cs typeface="Arial"/>
              </a:rPr>
              <a:t> de </a:t>
            </a:r>
            <a:r>
              <a:rPr lang="es-MX" sz="1400">
                <a:latin typeface="Montserrat"/>
                <a:cs typeface="Arial"/>
              </a:rPr>
              <a:t>una “P” en caso de ser mantenimiento preventivo o de una “C” en caso de ser un mantenimiento correctivo.</a:t>
            </a:r>
          </a:p>
          <a:p>
            <a:endParaRPr lang="es-ES" sz="1400">
              <a:latin typeface="Montserrat" panose="00000500000000000000" pitchFamily="2" charset="0"/>
              <a:cs typeface="Arial"/>
            </a:endParaRPr>
          </a:p>
          <a:p>
            <a:r>
              <a:rPr lang="es-ES" sz="1200" b="1">
                <a:solidFill>
                  <a:srgbClr val="6E152E"/>
                </a:solidFill>
                <a:latin typeface="Montserrat"/>
                <a:cs typeface="Segoe UI"/>
              </a:rPr>
              <a:t>Ejemplo: </a:t>
            </a:r>
            <a:r>
              <a:rPr lang="en-US" sz="1200">
                <a:latin typeface="Montserrat"/>
                <a:cs typeface="Segoe UI"/>
              </a:rPr>
              <a:t>​</a:t>
            </a:r>
          </a:p>
          <a:p>
            <a:r>
              <a:rPr lang="es-ES" sz="1200">
                <a:latin typeface="Montserrat"/>
                <a:cs typeface="Segoe UI"/>
              </a:rPr>
              <a:t>​</a:t>
            </a:r>
          </a:p>
          <a:p>
            <a:r>
              <a:rPr lang="es-ES" sz="1200" i="1">
                <a:solidFill>
                  <a:srgbClr val="6E152E"/>
                </a:solidFill>
                <a:latin typeface="Montserrat"/>
                <a:cs typeface="Segoe UI"/>
              </a:rPr>
              <a:t>GRUPOFARMS_VENTILADORADULP_C1</a:t>
            </a:r>
          </a:p>
          <a:p>
            <a:endParaRPr lang="es-ES" sz="1200" i="1">
              <a:solidFill>
                <a:srgbClr val="6E152E"/>
              </a:solidFill>
              <a:latin typeface="Montserrat"/>
              <a:cs typeface="Segoe UI"/>
            </a:endParaRPr>
          </a:p>
          <a:p>
            <a:r>
              <a:rPr lang="es-ES" sz="1200" i="1">
                <a:solidFill>
                  <a:srgbClr val="6E152E"/>
                </a:solidFill>
                <a:latin typeface="Montserrat"/>
                <a:cs typeface="Segoe UI"/>
              </a:rPr>
              <a:t>GRUPOFARMS_VENTILADORADULP_P1</a:t>
            </a:r>
          </a:p>
          <a:p>
            <a:endParaRPr lang="es-ES" sz="1200" i="1">
              <a:solidFill>
                <a:srgbClr val="6E152E"/>
              </a:solidFill>
              <a:latin typeface="Montserrat"/>
              <a:cs typeface="Segoe UI"/>
            </a:endParaRPr>
          </a:p>
          <a:p>
            <a:r>
              <a:rPr lang="es-ES" sz="1200" i="1">
                <a:solidFill>
                  <a:srgbClr val="6E152E"/>
                </a:solidFill>
                <a:latin typeface="Montserrat"/>
                <a:cs typeface="Segoe UI"/>
              </a:rPr>
              <a:t>GRUPOFARMS_VENTILADORADULP_P[2,3,..,n]</a:t>
            </a:r>
            <a:endParaRPr lang="es-ES" sz="1200">
              <a:latin typeface="Montserrat"/>
              <a:cs typeface="Segoe UI"/>
            </a:endParaRPr>
          </a:p>
          <a:p>
            <a:endParaRPr lang="es-ES" sz="1400">
              <a:latin typeface="Montserrat"/>
              <a:cs typeface="Segoe UI"/>
            </a:endParaRPr>
          </a:p>
          <a:p>
            <a:endParaRPr lang="es-ES" sz="1400">
              <a:latin typeface="Montserrat"/>
              <a:cs typeface="Segoe UI"/>
            </a:endParaRPr>
          </a:p>
        </p:txBody>
      </p:sp>
    </p:spTree>
    <p:extLst>
      <p:ext uri="{BB962C8B-B14F-4D97-AF65-F5344CB8AC3E}">
        <p14:creationId xmlns:p14="http://schemas.microsoft.com/office/powerpoint/2010/main" val="1996471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79DBC5-A4FE-4C1F-BD17-A00D1690F41D}"/>
              </a:ext>
            </a:extLst>
          </p:cNvPr>
          <p:cNvSpPr>
            <a:spLocks noGrp="1"/>
          </p:cNvSpPr>
          <p:nvPr>
            <p:ph type="title"/>
          </p:nvPr>
        </p:nvSpPr>
        <p:spPr>
          <a:xfrm>
            <a:off x="831850" y="1922627"/>
            <a:ext cx="10521951" cy="1806095"/>
          </a:xfrm>
        </p:spPr>
        <p:txBody>
          <a:bodyPr lIns="91440" tIns="45720" rIns="91440" bIns="45720" anchor="b">
            <a:normAutofit/>
          </a:bodyPr>
          <a:lstStyle/>
          <a:p>
            <a:pPr>
              <a:lnSpc>
                <a:spcPct val="150000"/>
              </a:lnSpc>
            </a:pPr>
            <a:r>
              <a:rPr lang="es-MX" sz="3600">
                <a:latin typeface="Montserrat SemiBold"/>
              </a:rPr>
              <a:t>3.2. DE LA INTEGRACIÓN DE LA DOCUMENTACIÓN</a:t>
            </a:r>
            <a:endParaRPr lang="es-ES" sz="3600">
              <a:latin typeface="Montserrat SemiBold"/>
            </a:endParaRPr>
          </a:p>
        </p:txBody>
      </p:sp>
      <p:sp>
        <p:nvSpPr>
          <p:cNvPr id="4" name="Marcador de número de diapositiva 3">
            <a:extLst>
              <a:ext uri="{FF2B5EF4-FFF2-40B4-BE49-F238E27FC236}">
                <a16:creationId xmlns:a16="http://schemas.microsoft.com/office/drawing/2014/main" id="{4255E799-3564-395B-8321-0AF2CA64AA89}"/>
              </a:ext>
            </a:extLst>
          </p:cNvPr>
          <p:cNvSpPr>
            <a:spLocks noGrp="1"/>
          </p:cNvSpPr>
          <p:nvPr>
            <p:ph type="sldNum" sz="quarter" idx="12"/>
          </p:nvPr>
        </p:nvSpPr>
        <p:spPr/>
        <p:txBody>
          <a:bodyPr/>
          <a:lstStyle/>
          <a:p>
            <a:fld id="{C119739B-ACC7-1A4E-906B-A9546BA1AB75}" type="slidenum">
              <a:rPr lang="es-MX" smtClean="0"/>
              <a:t>12</a:t>
            </a:fld>
            <a:endParaRPr lang="es-MX"/>
          </a:p>
        </p:txBody>
      </p:sp>
      <p:pic>
        <p:nvPicPr>
          <p:cNvPr id="6" name="Imagen 5">
            <a:extLst>
              <a:ext uri="{FF2B5EF4-FFF2-40B4-BE49-F238E27FC236}">
                <a16:creationId xmlns:a16="http://schemas.microsoft.com/office/drawing/2014/main" id="{0DD7001B-6A03-7990-B495-B914FF6E27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3493938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6DA1A76D-C92D-1247-949A-A26039A4B05F}"/>
              </a:ext>
            </a:extLst>
          </p:cNvPr>
          <p:cNvSpPr>
            <a:spLocks noGrp="1"/>
          </p:cNvSpPr>
          <p:nvPr>
            <p:ph type="body" idx="1"/>
          </p:nvPr>
        </p:nvSpPr>
        <p:spPr>
          <a:xfrm>
            <a:off x="922311" y="876317"/>
            <a:ext cx="10347378" cy="4209822"/>
          </a:xfrm>
        </p:spPr>
        <p:txBody>
          <a:bodyPr lIns="91440" tIns="45720" rIns="91440" bIns="45720" anchor="t"/>
          <a:lstStyle/>
          <a:p>
            <a:pPr marL="457200" indent="-457200" algn="just">
              <a:lnSpc>
                <a:spcPct val="150000"/>
              </a:lnSpc>
              <a:buFont typeface="+mj-lt"/>
              <a:buAutoNum type="arabicPeriod"/>
            </a:pPr>
            <a:r>
              <a:rPr lang="es-ES" sz="1400" dirty="0">
                <a:solidFill>
                  <a:srgbClr val="000000"/>
                </a:solidFill>
                <a:latin typeface="Montserrat"/>
              </a:rPr>
              <a:t>La Orden de Servicio deberá ser escaneada y estar en formato .PDF (no se aceptarán otros formatos);</a:t>
            </a:r>
          </a:p>
          <a:p>
            <a:pPr marL="457200" indent="-457200" algn="just">
              <a:lnSpc>
                <a:spcPct val="150000"/>
              </a:lnSpc>
              <a:buFont typeface="+mj-lt"/>
              <a:buAutoNum type="arabicPeriod"/>
            </a:pPr>
            <a:r>
              <a:rPr lang="es-ES" sz="1400" dirty="0">
                <a:solidFill>
                  <a:srgbClr val="000000"/>
                </a:solidFill>
                <a:latin typeface="Montserrat"/>
              </a:rPr>
              <a:t>Las Ordenes de Servicio de los mantenimientos que estén asociadas a un mismo CLUES, que correspondan al mismo número de orden de suministro y al mismo bien, deben venir en un solo archivo .PDF. </a:t>
            </a:r>
            <a:endParaRPr lang="es-ES" sz="1400" dirty="0">
              <a:solidFill>
                <a:srgbClr val="000000"/>
              </a:solidFill>
            </a:endParaRPr>
          </a:p>
          <a:p>
            <a:pPr marL="457200" indent="-457200" algn="just">
              <a:lnSpc>
                <a:spcPct val="150000"/>
              </a:lnSpc>
              <a:buFont typeface="+mj-lt"/>
              <a:buAutoNum type="arabicPeriod"/>
            </a:pPr>
            <a:r>
              <a:rPr lang="es-ES" sz="1400" dirty="0">
                <a:solidFill>
                  <a:srgbClr val="000000"/>
                </a:solidFill>
                <a:latin typeface="Montserrat"/>
              </a:rPr>
              <a:t>Si se tiene evidencia fotográfica de los mantenimientos realizados, esta deberá venir dentro del mismo archivo .PDF, y cada evidencia deberá estar inmediatamente después de cada Orden de Servicio a la cual se encuentre relacionada.</a:t>
            </a:r>
          </a:p>
          <a:p>
            <a:pPr marL="457200" indent="-457200" algn="just">
              <a:lnSpc>
                <a:spcPct val="150000"/>
              </a:lnSpc>
              <a:buFont typeface="+mj-lt"/>
              <a:buAutoNum type="arabicPeriod"/>
            </a:pPr>
            <a:r>
              <a:rPr lang="es-ES" sz="1400" dirty="0">
                <a:solidFill>
                  <a:srgbClr val="000000"/>
                </a:solidFill>
                <a:latin typeface="Montserrat"/>
              </a:rPr>
              <a:t>Si la Orden de Servicio cuenta con una fecha extemporánea porque los mantenimientos han sido reprogramados (sobre todo los preventivos) o si ha existido una cuestión particular que ha impedido al proveedor realizarlos en tiempo y forma, se debe de informar </a:t>
            </a:r>
            <a:r>
              <a:rPr lang="es-ES" sz="1400" dirty="0">
                <a:solidFill>
                  <a:schemeClr val="tx1"/>
                </a:solidFill>
                <a:latin typeface="Montserrat"/>
                <a:ea typeface="Calibri"/>
                <a:cs typeface="Times New Roman"/>
              </a:rPr>
              <a:t>de estos casos particulares </a:t>
            </a:r>
            <a:r>
              <a:rPr lang="es-ES" sz="1400" dirty="0">
                <a:solidFill>
                  <a:srgbClr val="000000"/>
                </a:solidFill>
                <a:latin typeface="Montserrat"/>
              </a:rPr>
              <a:t>a</a:t>
            </a:r>
            <a:r>
              <a:rPr kumimoji="0" lang="es-ES" sz="1400" b="0" i="0" u="none" strike="noStrike" kern="1200" cap="none" spc="0" normalizeH="0" baseline="0" noProof="0" dirty="0">
                <a:ln>
                  <a:noFill/>
                </a:ln>
                <a:solidFill>
                  <a:schemeClr val="tx1"/>
                </a:solidFill>
                <a:effectLst/>
                <a:uLnTx/>
                <a:uFillTx/>
                <a:latin typeface="Montserrat"/>
                <a:ea typeface="Calibri"/>
                <a:cs typeface="Times New Roman"/>
              </a:rPr>
              <a:t>l</a:t>
            </a:r>
            <a:r>
              <a:rPr kumimoji="0" lang="es-MX" sz="1400" b="0" i="0" u="none" strike="noStrike" kern="1200" cap="none" spc="0" normalizeH="0" baseline="0" noProof="0" dirty="0">
                <a:ln>
                  <a:noFill/>
                </a:ln>
                <a:solidFill>
                  <a:schemeClr val="tx1"/>
                </a:solidFill>
                <a:effectLst/>
                <a:uLnTx/>
                <a:uFillTx/>
                <a:latin typeface="Montserrat"/>
              </a:rPr>
              <a:t> Área Administrativa de Monitoreo de Mantenimiento de Equipo Médico de la </a:t>
            </a:r>
            <a:r>
              <a:rPr kumimoji="0" lang="es-ES" sz="1400" b="0" i="0" u="none" strike="noStrike" kern="1200" cap="none" spc="0" normalizeH="0" baseline="0" noProof="0" dirty="0">
                <a:ln>
                  <a:noFill/>
                </a:ln>
                <a:solidFill>
                  <a:schemeClr val="tx1"/>
                </a:solidFill>
                <a:effectLst/>
                <a:uLnTx/>
                <a:uFillTx/>
                <a:latin typeface="Montserrat"/>
                <a:ea typeface="Calibri"/>
                <a:cs typeface="Times New Roman"/>
              </a:rPr>
              <a:t>DIMME. Esto con él propósito de evitar la aplicación de penas convencionales.</a:t>
            </a:r>
            <a:r>
              <a:rPr lang="es-ES" sz="1400" dirty="0">
                <a:solidFill>
                  <a:schemeClr val="tx1"/>
                </a:solidFill>
                <a:latin typeface="Montserrat"/>
                <a:ea typeface="Calibri"/>
                <a:cs typeface="Times New Roman"/>
              </a:rPr>
              <a:t> </a:t>
            </a:r>
            <a:endParaRPr lang="es-MX" sz="1400">
              <a:solidFill>
                <a:schemeClr val="tx1"/>
              </a:solidFill>
            </a:endParaRPr>
          </a:p>
          <a:p>
            <a:endParaRPr lang="es-MX"/>
          </a:p>
          <a:p>
            <a:endParaRPr lang="es-MX"/>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95E41C7-8BC4-145A-2BD8-E3E796DB0220}"/>
              </a:ext>
            </a:extLst>
          </p:cNvPr>
          <p:cNvSpPr>
            <a:spLocks noGrp="1"/>
          </p:cNvSpPr>
          <p:nvPr>
            <p:ph type="sldNum" sz="quarter" idx="12"/>
          </p:nvPr>
        </p:nvSpPr>
        <p:spPr/>
        <p:txBody>
          <a:bodyPr/>
          <a:lstStyle/>
          <a:p>
            <a:fld id="{C119739B-ACC7-1A4E-906B-A9546BA1AB75}" type="slidenum">
              <a:rPr lang="es-MX" smtClean="0"/>
              <a:t>13</a:t>
            </a:fld>
            <a:endParaRPr lang="es-MX"/>
          </a:p>
        </p:txBody>
      </p:sp>
    </p:spTree>
    <p:extLst>
      <p:ext uri="{BB962C8B-B14F-4D97-AF65-F5344CB8AC3E}">
        <p14:creationId xmlns:p14="http://schemas.microsoft.com/office/powerpoint/2010/main" val="1998818660"/>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E56404-2849-3A3C-7B85-3E9B22D80C6C}"/>
              </a:ext>
            </a:extLst>
          </p:cNvPr>
          <p:cNvSpPr>
            <a:spLocks noGrp="1"/>
          </p:cNvSpPr>
          <p:nvPr>
            <p:ph type="title"/>
          </p:nvPr>
        </p:nvSpPr>
        <p:spPr>
          <a:xfrm>
            <a:off x="468782" y="851887"/>
            <a:ext cx="10521951" cy="871161"/>
          </a:xfrm>
        </p:spPr>
        <p:txBody>
          <a:bodyPr lIns="91440" tIns="45720" rIns="91440" bIns="45720" anchor="b">
            <a:noAutofit/>
          </a:bodyPr>
          <a:lstStyle/>
          <a:p>
            <a:pPr algn="just">
              <a:lnSpc>
                <a:spcPct val="150000"/>
              </a:lnSpc>
              <a:spcBef>
                <a:spcPts val="1000"/>
              </a:spcBef>
            </a:pPr>
            <a:r>
              <a:rPr lang="es-ES" sz="1400" b="0">
                <a:solidFill>
                  <a:schemeClr val="tx1"/>
                </a:solidFill>
                <a:latin typeface="Montserrat" panose="00000500000000000000" pitchFamily="2" charset="0"/>
              </a:rPr>
              <a:t>5. Para agilizar la revisión documental, se pide que los proveedores llenen una tabla con las mismas columnas (categorías) como la mostrada abajo, con la información entregada de las ordenes de servicio de los mantenimientos realizados. </a:t>
            </a:r>
          </a:p>
        </p:txBody>
      </p:sp>
      <p:sp>
        <p:nvSpPr>
          <p:cNvPr id="4" name="Marcador de número de diapositiva 3">
            <a:extLst>
              <a:ext uri="{FF2B5EF4-FFF2-40B4-BE49-F238E27FC236}">
                <a16:creationId xmlns:a16="http://schemas.microsoft.com/office/drawing/2014/main" id="{86F83FC7-55C7-7754-A153-52A9B2B2D3B5}"/>
              </a:ext>
            </a:extLst>
          </p:cNvPr>
          <p:cNvSpPr>
            <a:spLocks noGrp="1"/>
          </p:cNvSpPr>
          <p:nvPr>
            <p:ph type="sldNum" sz="quarter" idx="12"/>
          </p:nvPr>
        </p:nvSpPr>
        <p:spPr/>
        <p:txBody>
          <a:bodyPr/>
          <a:lstStyle/>
          <a:p>
            <a:fld id="{C119739B-ACC7-1A4E-906B-A9546BA1AB75}" type="slidenum">
              <a:rPr lang="es-MX" smtClean="0"/>
              <a:t>14</a:t>
            </a:fld>
            <a:endParaRPr lang="es-MX"/>
          </a:p>
        </p:txBody>
      </p:sp>
      <p:pic>
        <p:nvPicPr>
          <p:cNvPr id="6" name="Imagen 5">
            <a:extLst>
              <a:ext uri="{FF2B5EF4-FFF2-40B4-BE49-F238E27FC236}">
                <a16:creationId xmlns:a16="http://schemas.microsoft.com/office/drawing/2014/main" id="{B0F3D284-BF33-8754-BB18-66767BD68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graphicFrame>
        <p:nvGraphicFramePr>
          <p:cNvPr id="3" name="Tabla 2">
            <a:extLst>
              <a:ext uri="{FF2B5EF4-FFF2-40B4-BE49-F238E27FC236}">
                <a16:creationId xmlns:a16="http://schemas.microsoft.com/office/drawing/2014/main" id="{15E2B1C0-D35B-EE82-80C5-A18823221B96}"/>
              </a:ext>
            </a:extLst>
          </p:cNvPr>
          <p:cNvGraphicFramePr>
            <a:graphicFrameLocks noGrp="1"/>
          </p:cNvGraphicFramePr>
          <p:nvPr>
            <p:extLst>
              <p:ext uri="{D42A27DB-BD31-4B8C-83A1-F6EECF244321}">
                <p14:modId xmlns:p14="http://schemas.microsoft.com/office/powerpoint/2010/main" val="1819742749"/>
              </p:ext>
            </p:extLst>
          </p:nvPr>
        </p:nvGraphicFramePr>
        <p:xfrm>
          <a:off x="483073" y="1862666"/>
          <a:ext cx="10962168" cy="2650868"/>
        </p:xfrm>
        <a:graphic>
          <a:graphicData uri="http://schemas.openxmlformats.org/drawingml/2006/table">
            <a:tbl>
              <a:tblPr firstRow="1" firstCol="1" bandRow="1"/>
              <a:tblGrid>
                <a:gridCol w="878390">
                  <a:extLst>
                    <a:ext uri="{9D8B030D-6E8A-4147-A177-3AD203B41FA5}">
                      <a16:colId xmlns:a16="http://schemas.microsoft.com/office/drawing/2014/main" val="3367456434"/>
                    </a:ext>
                  </a:extLst>
                </a:gridCol>
                <a:gridCol w="988279">
                  <a:extLst>
                    <a:ext uri="{9D8B030D-6E8A-4147-A177-3AD203B41FA5}">
                      <a16:colId xmlns:a16="http://schemas.microsoft.com/office/drawing/2014/main" val="3937442230"/>
                    </a:ext>
                  </a:extLst>
                </a:gridCol>
                <a:gridCol w="1049731">
                  <a:extLst>
                    <a:ext uri="{9D8B030D-6E8A-4147-A177-3AD203B41FA5}">
                      <a16:colId xmlns:a16="http://schemas.microsoft.com/office/drawing/2014/main" val="2292737120"/>
                    </a:ext>
                  </a:extLst>
                </a:gridCol>
                <a:gridCol w="902248">
                  <a:extLst>
                    <a:ext uri="{9D8B030D-6E8A-4147-A177-3AD203B41FA5}">
                      <a16:colId xmlns:a16="http://schemas.microsoft.com/office/drawing/2014/main" val="3298314892"/>
                    </a:ext>
                  </a:extLst>
                </a:gridCol>
                <a:gridCol w="983942">
                  <a:extLst>
                    <a:ext uri="{9D8B030D-6E8A-4147-A177-3AD203B41FA5}">
                      <a16:colId xmlns:a16="http://schemas.microsoft.com/office/drawing/2014/main" val="2441243511"/>
                    </a:ext>
                  </a:extLst>
                </a:gridCol>
                <a:gridCol w="768501">
                  <a:extLst>
                    <a:ext uri="{9D8B030D-6E8A-4147-A177-3AD203B41FA5}">
                      <a16:colId xmlns:a16="http://schemas.microsoft.com/office/drawing/2014/main" val="1733132347"/>
                    </a:ext>
                  </a:extLst>
                </a:gridCol>
                <a:gridCol w="664396">
                  <a:extLst>
                    <a:ext uri="{9D8B030D-6E8A-4147-A177-3AD203B41FA5}">
                      <a16:colId xmlns:a16="http://schemas.microsoft.com/office/drawing/2014/main" val="1039519284"/>
                    </a:ext>
                  </a:extLst>
                </a:gridCol>
                <a:gridCol w="817662">
                  <a:extLst>
                    <a:ext uri="{9D8B030D-6E8A-4147-A177-3AD203B41FA5}">
                      <a16:colId xmlns:a16="http://schemas.microsoft.com/office/drawing/2014/main" val="3322260472"/>
                    </a:ext>
                  </a:extLst>
                </a:gridCol>
                <a:gridCol w="1407594">
                  <a:extLst>
                    <a:ext uri="{9D8B030D-6E8A-4147-A177-3AD203B41FA5}">
                      <a16:colId xmlns:a16="http://schemas.microsoft.com/office/drawing/2014/main" val="720451610"/>
                    </a:ext>
                  </a:extLst>
                </a:gridCol>
                <a:gridCol w="1407594">
                  <a:extLst>
                    <a:ext uri="{9D8B030D-6E8A-4147-A177-3AD203B41FA5}">
                      <a16:colId xmlns:a16="http://schemas.microsoft.com/office/drawing/2014/main" val="923146036"/>
                    </a:ext>
                  </a:extLst>
                </a:gridCol>
                <a:gridCol w="1093831">
                  <a:extLst>
                    <a:ext uri="{9D8B030D-6E8A-4147-A177-3AD203B41FA5}">
                      <a16:colId xmlns:a16="http://schemas.microsoft.com/office/drawing/2014/main" val="2546163700"/>
                    </a:ext>
                  </a:extLst>
                </a:gridCol>
              </a:tblGrid>
              <a:tr h="1303867">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Contrato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Proveedor</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Número de Orden de Suministro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Nombre del bien (de acuerdo con el contrato)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CLUES al que fue entregado el bien</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Modelo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Marca</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Número de Serie</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Número de Orden de Servicio del mantenimiento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Fecha en la que se realizó el mantenimiento</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tc>
                  <a:txBody>
                    <a:bodyPr/>
                    <a:lstStyle/>
                    <a:p>
                      <a:pPr algn="l">
                        <a:lnSpc>
                          <a:spcPct val="115000"/>
                        </a:lnSpc>
                        <a:spcAft>
                          <a:spcPts val="800"/>
                        </a:spcAft>
                      </a:pPr>
                      <a:r>
                        <a:rPr lang="es-MX" sz="1200" b="1" kern="100">
                          <a:solidFill>
                            <a:srgbClr val="000000"/>
                          </a:solidFill>
                          <a:effectLst/>
                          <a:highlight>
                            <a:srgbClr val="B38E5D"/>
                          </a:highlight>
                          <a:latin typeface="Montserrat" panose="00000500000000000000" pitchFamily="2" charset="0"/>
                          <a:ea typeface="Aptos" panose="020B0004020202020204" pitchFamily="34" charset="0"/>
                          <a:cs typeface="Times New Roman" panose="02020603050405020304" pitchFamily="18" charset="0"/>
                        </a:rPr>
                        <a:t>Nombre con el cual fue guardado el documento </a:t>
                      </a:r>
                      <a:endParaRPr lang="es-MX" sz="1200" kern="100">
                        <a:effectLst/>
                        <a:highlight>
                          <a:srgbClr val="B38E5D"/>
                        </a:highligh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38E5D"/>
                    </a:solidFill>
                  </a:tcPr>
                </a:tc>
                <a:extLst>
                  <a:ext uri="{0D108BD9-81ED-4DB2-BD59-A6C34878D82A}">
                    <a16:rowId xmlns:a16="http://schemas.microsoft.com/office/drawing/2014/main" val="2221795613"/>
                  </a:ext>
                </a:extLst>
              </a:tr>
              <a:tr h="646444">
                <a:tc>
                  <a:txBody>
                    <a:bodyPr/>
                    <a:lstStyle/>
                    <a:p>
                      <a:pPr algn="l">
                        <a:lnSpc>
                          <a:spcPct val="115000"/>
                        </a:lnSpc>
                        <a:spcAft>
                          <a:spcPts val="800"/>
                        </a:spcAft>
                      </a:pPr>
                      <a:r>
                        <a:rPr lang="es-MX" sz="1200" b="1" kern="100">
                          <a:effectLst/>
                          <a:latin typeface="Montserrat" panose="00000500000000000000" pitchFamily="2" charset="0"/>
                          <a:ea typeface="Aptos" panose="020B0004020202020204" pitchFamily="34" charset="0"/>
                          <a:cs typeface="Times New Roman" panose="02020603050405020304" pitchFamily="18" charset="0"/>
                        </a:rPr>
                        <a:t> </a:t>
                      </a:r>
                      <a:endParaRPr lang="es-MX" sz="1200" kern="100">
                        <a:effectLs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1004855"/>
                  </a:ext>
                </a:extLst>
              </a:tr>
              <a:tr h="700557">
                <a:tc>
                  <a:txBody>
                    <a:bodyPr/>
                    <a:lstStyle/>
                    <a:p>
                      <a:pPr algn="l">
                        <a:lnSpc>
                          <a:spcPct val="115000"/>
                        </a:lnSpc>
                        <a:spcAft>
                          <a:spcPts val="800"/>
                        </a:spcAft>
                      </a:pPr>
                      <a:r>
                        <a:rPr lang="es-MX" sz="1200" b="1" kern="100">
                          <a:effectLst/>
                          <a:latin typeface="Montserrat" panose="00000500000000000000" pitchFamily="2" charset="0"/>
                          <a:ea typeface="Aptos" panose="020B0004020202020204" pitchFamily="34" charset="0"/>
                          <a:cs typeface="Times New Roman" panose="02020603050405020304" pitchFamily="18" charset="0"/>
                        </a:rPr>
                        <a:t> </a:t>
                      </a:r>
                      <a:endParaRPr lang="es-MX" sz="1200" kern="100">
                        <a:effectLst/>
                        <a:latin typeface="Montserrat" panose="00000500000000000000" pitchFamily="2" charset="0"/>
                        <a:ea typeface="Aptos" panose="020B00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15000"/>
                        </a:lnSpc>
                        <a:spcAft>
                          <a:spcPts val="800"/>
                        </a:spcAft>
                      </a:pPr>
                      <a:r>
                        <a:rPr lang="es-MX" sz="1200" kern="100">
                          <a:effectLst/>
                          <a:latin typeface="Montserrat" panose="00000500000000000000" pitchFamily="2" charset="0"/>
                          <a:ea typeface="Aptos" panose="020B000402020202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1561599"/>
                  </a:ext>
                </a:extLst>
              </a:tr>
            </a:tbl>
          </a:graphicData>
        </a:graphic>
      </p:graphicFrame>
    </p:spTree>
    <p:extLst>
      <p:ext uri="{BB962C8B-B14F-4D97-AF65-F5344CB8AC3E}">
        <p14:creationId xmlns:p14="http://schemas.microsoft.com/office/powerpoint/2010/main" val="2852279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DB5A2B-2C85-D7A3-98E0-99BD7D092A9C}"/>
              </a:ext>
            </a:extLst>
          </p:cNvPr>
          <p:cNvSpPr>
            <a:spLocks noGrp="1"/>
          </p:cNvSpPr>
          <p:nvPr>
            <p:ph type="title"/>
          </p:nvPr>
        </p:nvSpPr>
        <p:spPr>
          <a:xfrm>
            <a:off x="2095166" y="2088128"/>
            <a:ext cx="9258636" cy="1806095"/>
          </a:xfrm>
        </p:spPr>
        <p:txBody>
          <a:bodyPr lIns="91440" tIns="45720" rIns="91440" bIns="45720" anchor="b">
            <a:normAutofit/>
          </a:bodyPr>
          <a:lstStyle/>
          <a:p>
            <a:r>
              <a:rPr lang="es-MX" sz="3600" dirty="0">
                <a:latin typeface="Montserrat SemiBold"/>
              </a:rPr>
              <a:t>3.2.1 DE LA INTEGRACIÓN DE LA ORDEN DE SERVICIO</a:t>
            </a:r>
            <a:endParaRPr lang="es-ES" dirty="0">
              <a:latin typeface="Montserrat SemiBold"/>
            </a:endParaRPr>
          </a:p>
        </p:txBody>
      </p:sp>
      <p:sp>
        <p:nvSpPr>
          <p:cNvPr id="4" name="Marcador de número de diapositiva 3">
            <a:extLst>
              <a:ext uri="{FF2B5EF4-FFF2-40B4-BE49-F238E27FC236}">
                <a16:creationId xmlns:a16="http://schemas.microsoft.com/office/drawing/2014/main" id="{C3536C6A-50AF-721D-0F44-AD32509A1803}"/>
              </a:ext>
            </a:extLst>
          </p:cNvPr>
          <p:cNvSpPr>
            <a:spLocks noGrp="1"/>
          </p:cNvSpPr>
          <p:nvPr>
            <p:ph type="sldNum" sz="quarter" idx="12"/>
          </p:nvPr>
        </p:nvSpPr>
        <p:spPr/>
        <p:txBody>
          <a:bodyPr/>
          <a:lstStyle/>
          <a:p>
            <a:fld id="{C119739B-ACC7-1A4E-906B-A9546BA1AB75}" type="slidenum">
              <a:rPr lang="es-MX" smtClean="0"/>
              <a:t>15</a:t>
            </a:fld>
            <a:endParaRPr lang="es-MX"/>
          </a:p>
        </p:txBody>
      </p:sp>
    </p:spTree>
    <p:extLst>
      <p:ext uri="{BB962C8B-B14F-4D97-AF65-F5344CB8AC3E}">
        <p14:creationId xmlns:p14="http://schemas.microsoft.com/office/powerpoint/2010/main" val="2125037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75691656-BB73-4D1A-FDA1-F53823941802}"/>
              </a:ext>
            </a:extLst>
          </p:cNvPr>
          <p:cNvSpPr>
            <a:spLocks noGrp="1"/>
          </p:cNvSpPr>
          <p:nvPr>
            <p:ph type="body" idx="1"/>
          </p:nvPr>
        </p:nvSpPr>
        <p:spPr>
          <a:xfrm>
            <a:off x="831851" y="635378"/>
            <a:ext cx="10515600" cy="5598958"/>
          </a:xfrm>
        </p:spPr>
        <p:txBody>
          <a:bodyPr lIns="91440" tIns="45720" rIns="91440" bIns="45720" anchor="t"/>
          <a:lstStyle/>
          <a:p>
            <a:pPr algn="just"/>
            <a:r>
              <a:rPr lang="es-ES" sz="1400" dirty="0">
                <a:solidFill>
                  <a:schemeClr val="tx1"/>
                </a:solidFill>
                <a:latin typeface="Montserrat"/>
              </a:rPr>
              <a:t>Como bien se ha mencionado, la orden de Servicio deberá ser escaneada y presentada en formato PDF. Además, independientemente de la estructura por la cual opte el proveedor, es preciso que la orden de servicio contenga por lo menos, los siguientes requisitos: </a:t>
            </a:r>
            <a:endParaRPr lang="es-ES" sz="1400" dirty="0">
              <a:solidFill>
                <a:schemeClr val="tx1"/>
              </a:solidFill>
            </a:endParaRPr>
          </a:p>
          <a:p>
            <a:pPr marL="742315" lvl="1" indent="-285750" algn="just">
              <a:buFont typeface="Courier New" panose="020B0604020202020204" pitchFamily="34" charset="0"/>
              <a:buChar char="o"/>
            </a:pPr>
            <a:r>
              <a:rPr lang="es-ES" sz="1400" dirty="0">
                <a:solidFill>
                  <a:schemeClr val="tx1"/>
                </a:solidFill>
                <a:latin typeface="Montserrat"/>
              </a:rPr>
              <a:t>Nombre del establecimiento de Salud </a:t>
            </a:r>
          </a:p>
          <a:p>
            <a:pPr marL="742315" lvl="1" indent="-285750" algn="just">
              <a:buFont typeface="Courier New" panose="020B0604020202020204" pitchFamily="34" charset="0"/>
              <a:buChar char="o"/>
            </a:pPr>
            <a:r>
              <a:rPr lang="es-ES" sz="1400" dirty="0">
                <a:solidFill>
                  <a:schemeClr val="tx1"/>
                </a:solidFill>
                <a:latin typeface="Montserrat"/>
              </a:rPr>
              <a:t>No. de contrato </a:t>
            </a:r>
          </a:p>
          <a:p>
            <a:pPr marL="742315" lvl="1" indent="-285750" algn="just">
              <a:buFont typeface="Courier New" panose="020B0604020202020204" pitchFamily="34" charset="0"/>
              <a:buChar char="o"/>
            </a:pPr>
            <a:r>
              <a:rPr lang="es-ES" sz="1400" dirty="0">
                <a:solidFill>
                  <a:schemeClr val="tx1"/>
                </a:solidFill>
                <a:latin typeface="Montserrat"/>
              </a:rPr>
              <a:t>Nombre del licitante adjudicado </a:t>
            </a:r>
          </a:p>
          <a:p>
            <a:pPr marL="742315" lvl="1" indent="-285750" algn="just">
              <a:buFont typeface="Courier New" panose="020B0604020202020204" pitchFamily="34" charset="0"/>
              <a:buChar char="o"/>
            </a:pPr>
            <a:r>
              <a:rPr lang="es-ES" sz="1400" dirty="0">
                <a:solidFill>
                  <a:schemeClr val="tx1"/>
                </a:solidFill>
                <a:latin typeface="Montserrat"/>
              </a:rPr>
              <a:t>Entidad Federativa </a:t>
            </a:r>
          </a:p>
          <a:p>
            <a:pPr marL="742315" lvl="1" indent="-285750" algn="just">
              <a:buFont typeface="Courier New" panose="020B0604020202020204" pitchFamily="34" charset="0"/>
              <a:buChar char="o"/>
            </a:pPr>
            <a:r>
              <a:rPr lang="es-ES" sz="1400" dirty="0">
                <a:solidFill>
                  <a:schemeClr val="tx1"/>
                </a:solidFill>
                <a:latin typeface="Montserrat"/>
              </a:rPr>
              <a:t>Localidad</a:t>
            </a:r>
          </a:p>
          <a:p>
            <a:pPr marL="742315" lvl="1" indent="-285750" algn="just">
              <a:buFont typeface="Courier New" panose="020B0604020202020204" pitchFamily="34" charset="0"/>
              <a:buChar char="o"/>
            </a:pPr>
            <a:r>
              <a:rPr lang="es-ES" sz="1400" dirty="0">
                <a:solidFill>
                  <a:schemeClr val="tx1"/>
                </a:solidFill>
                <a:latin typeface="Montserrat"/>
              </a:rPr>
              <a:t>Tipo de servicio (mantenimiento correctivo o preventivo) </a:t>
            </a:r>
          </a:p>
          <a:p>
            <a:pPr marL="742315" lvl="1" indent="-285750" algn="just">
              <a:buFont typeface="Courier New" panose="020B0604020202020204" pitchFamily="34" charset="0"/>
              <a:buChar char="o"/>
            </a:pPr>
            <a:r>
              <a:rPr lang="es-ES" sz="1400" dirty="0">
                <a:solidFill>
                  <a:schemeClr val="tx1"/>
                </a:solidFill>
                <a:latin typeface="Montserrat"/>
              </a:rPr>
              <a:t>Fecha de inicio y termino del servicio</a:t>
            </a:r>
          </a:p>
          <a:p>
            <a:pPr marL="742315" lvl="1" indent="-285750" algn="just">
              <a:buFont typeface="Courier New" panose="020B0604020202020204" pitchFamily="34" charset="0"/>
              <a:buChar char="o"/>
            </a:pPr>
            <a:r>
              <a:rPr lang="es-ES" sz="1400" dirty="0">
                <a:solidFill>
                  <a:schemeClr val="tx1"/>
                </a:solidFill>
                <a:latin typeface="Montserrat"/>
              </a:rPr>
              <a:t>Descripción del equipo (es imperativo que el nombre aparezca exactamente igual que en su contrato) </a:t>
            </a:r>
          </a:p>
          <a:p>
            <a:pPr marL="742315" lvl="1" indent="-285750" algn="just">
              <a:buFont typeface="Courier New" panose="020B0604020202020204" pitchFamily="34" charset="0"/>
              <a:buChar char="o"/>
            </a:pPr>
            <a:r>
              <a:rPr lang="es-ES" sz="1400" dirty="0">
                <a:solidFill>
                  <a:schemeClr val="tx1"/>
                </a:solidFill>
                <a:latin typeface="Montserrat"/>
              </a:rPr>
              <a:t>Marca, modelo y número de serie del equipo </a:t>
            </a:r>
          </a:p>
          <a:p>
            <a:pPr marL="742315" lvl="1" indent="-285750" algn="just">
              <a:buFont typeface="Courier New" panose="020B0604020202020204" pitchFamily="34" charset="0"/>
              <a:buChar char="o"/>
            </a:pPr>
            <a:r>
              <a:rPr lang="es-ES" sz="1400" dirty="0">
                <a:solidFill>
                  <a:schemeClr val="tx1"/>
                </a:solidFill>
                <a:latin typeface="Montserrat"/>
              </a:rPr>
              <a:t>Estado del equipo previo al servicio </a:t>
            </a:r>
          </a:p>
          <a:p>
            <a:pPr marL="742315" lvl="1" indent="-285750" algn="just">
              <a:buFont typeface="Courier New" panose="020B0604020202020204" pitchFamily="34" charset="0"/>
              <a:buChar char="o"/>
            </a:pPr>
            <a:r>
              <a:rPr lang="es-ES" sz="1400" dirty="0">
                <a:solidFill>
                  <a:schemeClr val="tx1"/>
                </a:solidFill>
                <a:latin typeface="Montserrat"/>
              </a:rPr>
              <a:t>Actividades realizadas durante el servicio </a:t>
            </a:r>
          </a:p>
          <a:p>
            <a:pPr marL="742315" lvl="1" indent="-285750" algn="just">
              <a:buFont typeface="Courier New" panose="020B0604020202020204" pitchFamily="34" charset="0"/>
              <a:buChar char="o"/>
            </a:pPr>
            <a:r>
              <a:rPr lang="es-ES" sz="1400" dirty="0">
                <a:solidFill>
                  <a:schemeClr val="tx1"/>
                </a:solidFill>
                <a:latin typeface="Montserrat"/>
              </a:rPr>
              <a:t>Refacciones utilizadas </a:t>
            </a:r>
          </a:p>
          <a:p>
            <a:pPr marL="742315" lvl="1" indent="-285750" algn="just">
              <a:buFont typeface="Courier New" panose="020B0604020202020204" pitchFamily="34" charset="0"/>
              <a:buChar char="o"/>
            </a:pPr>
            <a:r>
              <a:rPr lang="es-ES" sz="1400" dirty="0">
                <a:solidFill>
                  <a:schemeClr val="tx1"/>
                </a:solidFill>
                <a:latin typeface="Montserrat"/>
              </a:rPr>
              <a:t>Observaciones , notas y/o recomendaciones del licitante adjudicado </a:t>
            </a:r>
          </a:p>
          <a:p>
            <a:pPr marL="742315" lvl="1" indent="-285750" algn="just">
              <a:buFont typeface="Courier New" panose="020B0604020202020204" pitchFamily="34" charset="0"/>
              <a:buChar char="o"/>
            </a:pPr>
            <a:r>
              <a:rPr lang="es-ES" sz="1400" dirty="0">
                <a:solidFill>
                  <a:schemeClr val="tx1"/>
                </a:solidFill>
                <a:latin typeface="Montserrat"/>
              </a:rPr>
              <a:t>Estado del equipo después del servicio de mantenimiento </a:t>
            </a:r>
          </a:p>
          <a:p>
            <a:pPr marL="742315" lvl="1" indent="-285750" algn="just">
              <a:buFont typeface="Courier New" panose="020B0604020202020204" pitchFamily="34" charset="0"/>
              <a:buChar char="o"/>
            </a:pPr>
            <a:r>
              <a:rPr lang="es-ES" sz="1400" dirty="0">
                <a:solidFill>
                  <a:schemeClr val="tx1"/>
                </a:solidFill>
                <a:latin typeface="Montserrat"/>
              </a:rPr>
              <a:t>Observaciones del establecimiento de salud </a:t>
            </a:r>
          </a:p>
          <a:p>
            <a:pPr marL="742315" lvl="1" indent="-285750" algn="just">
              <a:buFont typeface="Courier New" panose="020B0604020202020204" pitchFamily="34" charset="0"/>
              <a:buChar char="o"/>
            </a:pPr>
            <a:r>
              <a:rPr lang="es-ES" sz="1400" dirty="0">
                <a:solidFill>
                  <a:schemeClr val="tx1"/>
                </a:solidFill>
                <a:latin typeface="Montserrat"/>
              </a:rPr>
              <a:t>Firmas de conformidad </a:t>
            </a:r>
          </a:p>
          <a:p>
            <a:pPr marL="742315" lvl="1" indent="-285750" algn="just">
              <a:buFont typeface="Courier New" panose="020B0604020202020204" pitchFamily="34" charset="0"/>
              <a:buChar char="o"/>
            </a:pPr>
            <a:r>
              <a:rPr lang="es-ES" sz="1400" dirty="0">
                <a:solidFill>
                  <a:schemeClr val="tx1"/>
                </a:solidFill>
                <a:latin typeface="Montserrat"/>
              </a:rPr>
              <a:t>Sello del establecimiento de salud </a:t>
            </a:r>
            <a:endParaRPr lang="es-ES" sz="1400" dirty="0">
              <a:solidFill>
                <a:schemeClr val="tx1"/>
              </a:solidFill>
            </a:endParaRPr>
          </a:p>
          <a:p>
            <a:pPr marL="456565" lvl="1" algn="just"/>
            <a:endParaRPr lang="es-ES" sz="1400" dirty="0">
              <a:solidFill>
                <a:schemeClr val="tx1"/>
              </a:solidFill>
              <a:cs typeface="Calibri" panose="020F0502020204030204"/>
            </a:endParaRPr>
          </a:p>
          <a:p>
            <a:pPr algn="just"/>
            <a:endParaRPr lang="es-ES" sz="1400" dirty="0">
              <a:solidFill>
                <a:schemeClr val="tx1"/>
              </a:solidFill>
            </a:endParaRPr>
          </a:p>
          <a:p>
            <a:pPr algn="just"/>
            <a:endParaRPr lang="es-ES" sz="1400" dirty="0">
              <a:solidFill>
                <a:schemeClr val="tx1"/>
              </a:solidFill>
            </a:endParaRPr>
          </a:p>
          <a:p>
            <a:pPr algn="just"/>
            <a:endParaRPr lang="es-ES" sz="1400" dirty="0">
              <a:solidFill>
                <a:schemeClr val="tx1"/>
              </a:solidFill>
            </a:endParaRPr>
          </a:p>
          <a:p>
            <a:pPr algn="just"/>
            <a:endParaRPr lang="es-ES" sz="1400" dirty="0">
              <a:solidFill>
                <a:schemeClr val="tx1"/>
              </a:solidFill>
              <a:latin typeface="Montserrat"/>
            </a:endParaRPr>
          </a:p>
          <a:p>
            <a:pPr algn="just"/>
            <a:endParaRPr lang="es-ES" sz="1400" dirty="0">
              <a:solidFill>
                <a:schemeClr val="tx1"/>
              </a:solidFill>
              <a:latin typeface="Montserrat"/>
            </a:endParaRPr>
          </a:p>
          <a:p>
            <a:r>
              <a:rPr lang="es-ES" sz="1400" dirty="0">
                <a:solidFill>
                  <a:schemeClr val="tx1"/>
                </a:solidFill>
                <a:latin typeface="Montserrat"/>
              </a:rPr>
              <a:t>  </a:t>
            </a:r>
            <a:endParaRPr lang="es-ES" sz="1400">
              <a:solidFill>
                <a:schemeClr val="tx1"/>
              </a:solidFill>
            </a:endParaRPr>
          </a:p>
          <a:p>
            <a:r>
              <a:rPr lang="es-ES" sz="1400" dirty="0">
                <a:solidFill>
                  <a:schemeClr val="tx1"/>
                </a:solidFill>
                <a:latin typeface="Montserrat"/>
              </a:rPr>
              <a:t>cumplir con las siguientes estipulaciones:</a:t>
            </a:r>
            <a:endParaRPr lang="es-ES" sz="1400" dirty="0">
              <a:solidFill>
                <a:schemeClr val="tx1"/>
              </a:solidFill>
            </a:endParaRPr>
          </a:p>
          <a:p>
            <a:endParaRPr lang="es-ES" sz="1400" dirty="0">
              <a:solidFill>
                <a:schemeClr val="tx1"/>
              </a:solidFill>
            </a:endParaRPr>
          </a:p>
        </p:txBody>
      </p:sp>
      <p:sp>
        <p:nvSpPr>
          <p:cNvPr id="4" name="Marcador de número de diapositiva 3">
            <a:extLst>
              <a:ext uri="{FF2B5EF4-FFF2-40B4-BE49-F238E27FC236}">
                <a16:creationId xmlns:a16="http://schemas.microsoft.com/office/drawing/2014/main" id="{6D4DFD56-BB15-4368-730D-01E7169773A9}"/>
              </a:ext>
            </a:extLst>
          </p:cNvPr>
          <p:cNvSpPr>
            <a:spLocks noGrp="1"/>
          </p:cNvSpPr>
          <p:nvPr>
            <p:ph type="sldNum" sz="quarter" idx="12"/>
          </p:nvPr>
        </p:nvSpPr>
        <p:spPr/>
        <p:txBody>
          <a:bodyPr/>
          <a:lstStyle/>
          <a:p>
            <a:fld id="{C119739B-ACC7-1A4E-906B-A9546BA1AB75}" type="slidenum">
              <a:rPr lang="es-MX" smtClean="0"/>
              <a:t>16</a:t>
            </a:fld>
            <a:endParaRPr lang="es-MX"/>
          </a:p>
        </p:txBody>
      </p:sp>
    </p:spTree>
    <p:extLst>
      <p:ext uri="{BB962C8B-B14F-4D97-AF65-F5344CB8AC3E}">
        <p14:creationId xmlns:p14="http://schemas.microsoft.com/office/powerpoint/2010/main" val="2955645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7D350907-B537-1C1F-BF7D-742A7E5CC594}"/>
              </a:ext>
            </a:extLst>
          </p:cNvPr>
          <p:cNvSpPr>
            <a:spLocks noGrp="1"/>
          </p:cNvSpPr>
          <p:nvPr>
            <p:ph type="body" idx="1"/>
          </p:nvPr>
        </p:nvSpPr>
        <p:spPr>
          <a:xfrm>
            <a:off x="665597" y="282634"/>
            <a:ext cx="11042072" cy="5671695"/>
          </a:xfrm>
        </p:spPr>
        <p:txBody>
          <a:bodyPr lIns="91440" tIns="45720" rIns="91440" bIns="45720" anchor="t"/>
          <a:lstStyle/>
          <a:p>
            <a:r>
              <a:rPr lang="es-ES" sz="1400" dirty="0">
                <a:solidFill>
                  <a:schemeClr val="tx1"/>
                </a:solidFill>
                <a:latin typeface="Montserrat"/>
              </a:rPr>
              <a:t>A continuación, se proporciona un ejemplo del formato orden de servicio mantenimiento preventivo/correctivo. Esto solo con la finalidad de ilustrar más puntualmente lo solicitado. </a:t>
            </a:r>
            <a:endParaRPr lang="es-ES">
              <a:solidFill>
                <a:schemeClr val="tx1"/>
              </a:solidFill>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endParaRPr lang="es-ES" sz="1400" dirty="0">
              <a:solidFill>
                <a:schemeClr val="tx1"/>
              </a:solidFill>
              <a:latin typeface="Montserrat"/>
            </a:endParaRPr>
          </a:p>
          <a:p>
            <a:r>
              <a:rPr lang="es-ES" sz="1400" dirty="0">
                <a:solidFill>
                  <a:schemeClr val="tx1"/>
                </a:solidFill>
                <a:latin typeface="Montserrat"/>
              </a:rPr>
              <a:t>  </a:t>
            </a:r>
          </a:p>
          <a:p>
            <a:r>
              <a:rPr lang="es-ES" sz="1400" dirty="0">
                <a:solidFill>
                  <a:schemeClr val="tx1"/>
                </a:solidFill>
                <a:latin typeface="Montserrat"/>
              </a:rPr>
              <a:t>                                                Nota: La orden de servicio debe ser requisitada una vez finalice el servicio. </a:t>
            </a:r>
            <a:endParaRPr lang="es-ES" sz="1400" dirty="0">
              <a:solidFill>
                <a:schemeClr val="tx1"/>
              </a:solidFill>
            </a:endParaRPr>
          </a:p>
        </p:txBody>
      </p:sp>
      <p:sp>
        <p:nvSpPr>
          <p:cNvPr id="4" name="Marcador de número de diapositiva 3">
            <a:extLst>
              <a:ext uri="{FF2B5EF4-FFF2-40B4-BE49-F238E27FC236}">
                <a16:creationId xmlns:a16="http://schemas.microsoft.com/office/drawing/2014/main" id="{2AADB19B-95FB-AC19-80D7-05102D9010F2}"/>
              </a:ext>
            </a:extLst>
          </p:cNvPr>
          <p:cNvSpPr>
            <a:spLocks noGrp="1"/>
          </p:cNvSpPr>
          <p:nvPr>
            <p:ph type="sldNum" sz="quarter" idx="12"/>
          </p:nvPr>
        </p:nvSpPr>
        <p:spPr/>
        <p:txBody>
          <a:bodyPr/>
          <a:lstStyle/>
          <a:p>
            <a:fld id="{C119739B-ACC7-1A4E-906B-A9546BA1AB75}" type="slidenum">
              <a:rPr lang="es-MX" smtClean="0"/>
              <a:t>17</a:t>
            </a:fld>
            <a:endParaRPr lang="es-MX"/>
          </a:p>
        </p:txBody>
      </p:sp>
      <p:pic>
        <p:nvPicPr>
          <p:cNvPr id="2" name="Imagen 1" descr="Tabla&#10;&#10;Descripción generada automáticamente">
            <a:extLst>
              <a:ext uri="{FF2B5EF4-FFF2-40B4-BE49-F238E27FC236}">
                <a16:creationId xmlns:a16="http://schemas.microsoft.com/office/drawing/2014/main" id="{CC05CEA4-430B-D881-25C9-EA584E74B899}"/>
              </a:ext>
            </a:extLst>
          </p:cNvPr>
          <p:cNvPicPr>
            <a:picLocks noChangeAspect="1"/>
          </p:cNvPicPr>
          <p:nvPr/>
        </p:nvPicPr>
        <p:blipFill>
          <a:blip r:embed="rId2"/>
          <a:stretch>
            <a:fillRect/>
          </a:stretch>
        </p:blipFill>
        <p:spPr>
          <a:xfrm>
            <a:off x="3330720" y="754640"/>
            <a:ext cx="5004089" cy="5445702"/>
          </a:xfrm>
          <a:prstGeom prst="rect">
            <a:avLst/>
          </a:prstGeom>
        </p:spPr>
      </p:pic>
    </p:spTree>
    <p:extLst>
      <p:ext uri="{BB962C8B-B14F-4D97-AF65-F5344CB8AC3E}">
        <p14:creationId xmlns:p14="http://schemas.microsoft.com/office/powerpoint/2010/main" val="393047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C28EF2-E881-34B9-620F-B4025CBCD196}"/>
              </a:ext>
            </a:extLst>
          </p:cNvPr>
          <p:cNvSpPr>
            <a:spLocks noGrp="1"/>
          </p:cNvSpPr>
          <p:nvPr>
            <p:ph type="title"/>
          </p:nvPr>
        </p:nvSpPr>
        <p:spPr>
          <a:xfrm>
            <a:off x="831850" y="2125827"/>
            <a:ext cx="10812714" cy="1806095"/>
          </a:xfrm>
        </p:spPr>
        <p:txBody>
          <a:bodyPr lIns="91440" tIns="45720" rIns="91440" bIns="45720" anchor="b">
            <a:normAutofit/>
          </a:bodyPr>
          <a:lstStyle/>
          <a:p>
            <a:r>
              <a:rPr lang="es-MX" sz="3600">
                <a:latin typeface="Montserrat SemiBold"/>
              </a:rPr>
              <a:t>3.3. DE LA ENTREGA DE LA DOCUMENTACIÓN</a:t>
            </a:r>
            <a:endParaRPr lang="es-ES" sz="3600">
              <a:latin typeface="Montserrat SemiBold"/>
            </a:endParaRPr>
          </a:p>
        </p:txBody>
      </p:sp>
      <p:sp>
        <p:nvSpPr>
          <p:cNvPr id="4" name="Marcador de número de diapositiva 3">
            <a:extLst>
              <a:ext uri="{FF2B5EF4-FFF2-40B4-BE49-F238E27FC236}">
                <a16:creationId xmlns:a16="http://schemas.microsoft.com/office/drawing/2014/main" id="{3C7D40E2-E6D5-697C-F4AB-09EEADF74B2C}"/>
              </a:ext>
            </a:extLst>
          </p:cNvPr>
          <p:cNvSpPr>
            <a:spLocks noGrp="1"/>
          </p:cNvSpPr>
          <p:nvPr>
            <p:ph type="sldNum" sz="quarter" idx="12"/>
          </p:nvPr>
        </p:nvSpPr>
        <p:spPr/>
        <p:txBody>
          <a:bodyPr/>
          <a:lstStyle/>
          <a:p>
            <a:fld id="{C119739B-ACC7-1A4E-906B-A9546BA1AB75}" type="slidenum">
              <a:rPr lang="es-MX" smtClean="0"/>
              <a:t>18</a:t>
            </a:fld>
            <a:endParaRPr lang="es-MX"/>
          </a:p>
        </p:txBody>
      </p:sp>
      <p:pic>
        <p:nvPicPr>
          <p:cNvPr id="6" name="Imagen 5">
            <a:extLst>
              <a:ext uri="{FF2B5EF4-FFF2-40B4-BE49-F238E27FC236}">
                <a16:creationId xmlns:a16="http://schemas.microsoft.com/office/drawing/2014/main" id="{616411D8-1D90-4880-163F-AAA05E3A02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3175897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6DA1A76D-C92D-1247-949A-A26039A4B05F}"/>
              </a:ext>
            </a:extLst>
          </p:cNvPr>
          <p:cNvSpPr>
            <a:spLocks noGrp="1"/>
          </p:cNvSpPr>
          <p:nvPr>
            <p:ph type="body" idx="1"/>
          </p:nvPr>
        </p:nvSpPr>
        <p:spPr>
          <a:xfrm>
            <a:off x="831851" y="833120"/>
            <a:ext cx="10638789" cy="5288280"/>
          </a:xfrm>
        </p:spPr>
        <p:txBody>
          <a:bodyPr lIns="91440" tIns="45720" rIns="91440" bIns="45720" anchor="t"/>
          <a:lstStyle/>
          <a:p>
            <a:pPr marL="457200" indent="-457200" algn="just">
              <a:lnSpc>
                <a:spcPct val="150000"/>
              </a:lnSpc>
              <a:buAutoNum type="arabicPeriod"/>
            </a:pPr>
            <a:r>
              <a:rPr lang="es-MX" sz="1400" dirty="0">
                <a:latin typeface="Montserrat"/>
              </a:rPr>
              <a:t>Es responsabilidad de los proveedores entregar, de manera periódica, la documentación que </a:t>
            </a:r>
            <a:r>
              <a:rPr lang="es-MX" sz="1400" dirty="0">
                <a:highlight>
                  <a:srgbClr val="FFFF00"/>
                </a:highlight>
                <a:latin typeface="Montserrat"/>
              </a:rPr>
              <a:t>válide</a:t>
            </a:r>
            <a:r>
              <a:rPr lang="es-MX" sz="1400" dirty="0">
                <a:latin typeface="Montserrat"/>
              </a:rPr>
              <a:t> los respectivos mantenimientos preventivos y correctivos. </a:t>
            </a:r>
            <a:r>
              <a:rPr lang="es-MX" sz="1400" dirty="0">
                <a:highlight>
                  <a:srgbClr val="FFFF00"/>
                </a:highlight>
                <a:latin typeface="Montserrat"/>
              </a:rPr>
              <a:t>Ello a fin de </a:t>
            </a:r>
            <a:r>
              <a:rPr lang="es-MX" sz="1400" dirty="0">
                <a:latin typeface="Montserrat"/>
              </a:rPr>
              <a:t>que el área correspondiente de la DIMME dé seguimiento oportuno al cumplimiento de las obligaciones contractuales y así evitar posibles penas convencionales.</a:t>
            </a:r>
          </a:p>
          <a:p>
            <a:pPr marL="457200" indent="-457200" algn="just">
              <a:lnSpc>
                <a:spcPct val="150000"/>
              </a:lnSpc>
              <a:buAutoNum type="arabicPeriod"/>
            </a:pPr>
            <a:r>
              <a:rPr lang="es-MX" sz="1400" dirty="0">
                <a:latin typeface="Montserrat"/>
              </a:rPr>
              <a:t>El Área Administrativa de Monitoreo de Mantenimiento de Equipo Médico de la DIMME de manera mensual pedirá la documentación de los </a:t>
            </a:r>
            <a:r>
              <a:rPr lang="es-MX" sz="1400" u="sng" dirty="0">
                <a:latin typeface="Montserrat"/>
              </a:rPr>
              <a:t>mantenimientos vencidos</a:t>
            </a:r>
            <a:r>
              <a:rPr lang="es-MX" sz="1400" dirty="0">
                <a:latin typeface="Montserrat"/>
              </a:rPr>
              <a:t> y de los mantenimientos correctivos r</a:t>
            </a:r>
            <a:r>
              <a:rPr lang="es-MX" sz="1400" dirty="0">
                <a:highlight>
                  <a:srgbClr val="FFFF00"/>
                </a:highlight>
                <a:latin typeface="Montserrat"/>
              </a:rPr>
              <a:t>ealizados con un mes de anterioridad.</a:t>
            </a:r>
          </a:p>
          <a:p>
            <a:pPr marL="457200" indent="-457200" algn="just">
              <a:lnSpc>
                <a:spcPct val="150000"/>
              </a:lnSpc>
              <a:buAutoNum type="arabicPeriod"/>
            </a:pPr>
            <a:r>
              <a:rPr lang="es-MX" sz="1400" dirty="0">
                <a:latin typeface="Montserrat"/>
              </a:rPr>
              <a:t>En aquellos casos en donde exista un rezago mayor a dos meses de entrega documental de los mantenimientos preventivos y correctivos, es responsabilidad de los proveedores cooperar y comprometerse con el </a:t>
            </a:r>
            <a:r>
              <a:rPr lang="es-MX" sz="1400" dirty="0">
                <a:solidFill>
                  <a:prstClr val="black">
                    <a:tint val="75000"/>
                  </a:prstClr>
                </a:solidFill>
                <a:latin typeface="Montserrat"/>
              </a:rPr>
              <a:t>Área Administrativa de Monitoreo de Mantenimiento de Equipo Médico para</a:t>
            </a:r>
            <a:r>
              <a:rPr lang="es-MX" sz="1400" dirty="0">
                <a:latin typeface="Montserrat"/>
              </a:rPr>
              <a:t> su regularización </a:t>
            </a:r>
            <a:r>
              <a:rPr kumimoji="0" lang="es-MX" sz="1400" b="0" i="0" u="none" strike="noStrike" kern="1200" cap="none" spc="0" normalizeH="0" baseline="0" noProof="0" dirty="0">
                <a:ln>
                  <a:noFill/>
                </a:ln>
                <a:solidFill>
                  <a:prstClr val="black">
                    <a:tint val="75000"/>
                  </a:prstClr>
                </a:solidFill>
                <a:effectLst/>
                <a:uLnTx/>
                <a:uFillTx/>
                <a:latin typeface="Montserrat"/>
              </a:rPr>
              <a:t>con el fin de evitar posibles penas convencionales.</a:t>
            </a:r>
            <a:endParaRPr lang="es-MX" sz="1400" b="0" i="0" u="none" strike="noStrike" kern="1200" cap="none" spc="0" normalizeH="0" baseline="0" noProof="0" dirty="0">
              <a:ln>
                <a:noFill/>
              </a:ln>
              <a:solidFill>
                <a:prstClr val="black">
                  <a:tint val="75000"/>
                </a:prstClr>
              </a:solidFill>
              <a:effectLst/>
              <a:uLnTx/>
              <a:uFillTx/>
              <a:latin typeface="Montserrat"/>
            </a:endParaRPr>
          </a:p>
          <a:p>
            <a:pPr marL="457200" indent="-457200" algn="just">
              <a:lnSpc>
                <a:spcPct val="150000"/>
              </a:lnSpc>
              <a:buAutoNum type="arabicPeriod"/>
            </a:pPr>
            <a:r>
              <a:rPr lang="es-MX" sz="1400" dirty="0">
                <a:solidFill>
                  <a:prstClr val="black">
                    <a:tint val="75000"/>
                  </a:prstClr>
                </a:solidFill>
                <a:latin typeface="Montserrat"/>
              </a:rPr>
              <a:t>Es responsabilidad de los proveedores enviar la documentación debidamente llenada, acompañada de los sellos de los Establecimientos de la Salud y de la firma del supervisor del establecimiento de la salud, así como de la firma del personal designado por el licitante para realizar el mantenimiento. En caso de que exista algún error de llenado, es responsabilidad de los proveedores subsanarlo </a:t>
            </a:r>
            <a:r>
              <a:rPr lang="es-MX" sz="1400" dirty="0">
                <a:solidFill>
                  <a:prstClr val="black">
                    <a:tint val="75000"/>
                  </a:prstClr>
                </a:solidFill>
                <a:highlight>
                  <a:srgbClr val="FFFF00"/>
                </a:highlight>
                <a:latin typeface="Montserrat"/>
              </a:rPr>
              <a:t>lo más pronto posible.</a:t>
            </a:r>
            <a:r>
              <a:rPr lang="es-MX" sz="1400" dirty="0">
                <a:solidFill>
                  <a:prstClr val="black">
                    <a:tint val="75000"/>
                  </a:prstClr>
                </a:solidFill>
                <a:latin typeface="Montserrat"/>
              </a:rPr>
              <a:t> </a:t>
            </a:r>
            <a:endParaRPr lang="es-MX" sz="1400">
              <a:solidFill>
                <a:prstClr val="black">
                  <a:tint val="75000"/>
                </a:prstClr>
              </a:solidFill>
            </a:endParaRPr>
          </a:p>
          <a:p>
            <a:pPr marL="457200" indent="-457200" algn="just">
              <a:buAutoNum type="arabicPeriod"/>
            </a:pPr>
            <a:endParaRPr kumimoji="0" lang="es-MX" sz="2000" b="0" i="0" u="none" strike="noStrike" kern="1200" cap="none" spc="0" normalizeH="0" baseline="0" noProof="0">
              <a:ln>
                <a:noFill/>
              </a:ln>
              <a:solidFill>
                <a:prstClr val="black">
                  <a:tint val="75000"/>
                </a:prstClr>
              </a:solidFill>
              <a:effectLst/>
              <a:uLnTx/>
              <a:uFillTx/>
              <a:latin typeface="Montserrat" pitchFamily="2" charset="77"/>
              <a:ea typeface="+mn-ea"/>
              <a:cs typeface="+mn-cs"/>
            </a:endParaRPr>
          </a:p>
          <a:p>
            <a:pPr marL="457200" indent="-457200" algn="just">
              <a:buAutoNum type="arabicPeriod"/>
            </a:pPr>
            <a:endParaRPr lang="es-MX"/>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95E41C7-8BC4-145A-2BD8-E3E796DB0220}"/>
              </a:ext>
            </a:extLst>
          </p:cNvPr>
          <p:cNvSpPr>
            <a:spLocks noGrp="1"/>
          </p:cNvSpPr>
          <p:nvPr>
            <p:ph type="sldNum" sz="quarter" idx="12"/>
          </p:nvPr>
        </p:nvSpPr>
        <p:spPr/>
        <p:txBody>
          <a:bodyPr/>
          <a:lstStyle/>
          <a:p>
            <a:fld id="{C119739B-ACC7-1A4E-906B-A9546BA1AB75}" type="slidenum">
              <a:rPr lang="es-MX" smtClean="0"/>
              <a:t>19</a:t>
            </a:fld>
            <a:endParaRPr lang="es-MX"/>
          </a:p>
        </p:txBody>
      </p:sp>
    </p:spTree>
    <p:extLst>
      <p:ext uri="{BB962C8B-B14F-4D97-AF65-F5344CB8AC3E}">
        <p14:creationId xmlns:p14="http://schemas.microsoft.com/office/powerpoint/2010/main" val="3897529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85E53A-AE20-6547-A1EE-1E553B4D33D2}"/>
              </a:ext>
            </a:extLst>
          </p:cNvPr>
          <p:cNvSpPr>
            <a:spLocks noGrp="1"/>
          </p:cNvSpPr>
          <p:nvPr>
            <p:ph type="title"/>
          </p:nvPr>
        </p:nvSpPr>
        <p:spPr/>
        <p:txBody>
          <a:bodyPr lIns="91440" tIns="45720" rIns="91440" bIns="45720" anchor="t">
            <a:noAutofit/>
          </a:bodyPr>
          <a:lstStyle/>
          <a:p>
            <a:r>
              <a:rPr lang="es-MX" sz="3600" b="1">
                <a:latin typeface="Montserrat" panose="00000500000000000000" pitchFamily="2" charset="0"/>
              </a:rPr>
              <a:t>Índice</a:t>
            </a:r>
          </a:p>
        </p:txBody>
      </p:sp>
      <p:sp>
        <p:nvSpPr>
          <p:cNvPr id="3" name="Marcador de contenido 2">
            <a:extLst>
              <a:ext uri="{FF2B5EF4-FFF2-40B4-BE49-F238E27FC236}">
                <a16:creationId xmlns:a16="http://schemas.microsoft.com/office/drawing/2014/main" id="{4B639BD9-C698-1F46-8816-49A841BCE106}"/>
              </a:ext>
            </a:extLst>
          </p:cNvPr>
          <p:cNvSpPr>
            <a:spLocks noGrp="1"/>
          </p:cNvSpPr>
          <p:nvPr>
            <p:ph idx="1"/>
          </p:nvPr>
        </p:nvSpPr>
        <p:spPr>
          <a:xfrm>
            <a:off x="4796450" y="1073110"/>
            <a:ext cx="5656580" cy="4351339"/>
          </a:xfrm>
        </p:spPr>
        <p:txBody>
          <a:bodyPr lIns="91440" tIns="45720" rIns="91440" bIns="45720" anchor="t">
            <a:normAutofit/>
          </a:bodyPr>
          <a:lstStyle/>
          <a:p>
            <a:pPr marL="342900" indent="-342900">
              <a:lnSpc>
                <a:spcPct val="120000"/>
              </a:lnSpc>
              <a:buFont typeface="+mj-lt"/>
              <a:buAutoNum type="arabicPeriod"/>
            </a:pPr>
            <a:r>
              <a:rPr lang="es-MX" sz="1400" dirty="0">
                <a:latin typeface="Montserrat"/>
              </a:rPr>
              <a:t>Introducción</a:t>
            </a:r>
            <a:endParaRPr lang="es-ES" sz="1400" dirty="0">
              <a:latin typeface="Montserrat"/>
            </a:endParaRPr>
          </a:p>
          <a:p>
            <a:pPr marL="342900" indent="-342900">
              <a:lnSpc>
                <a:spcPct val="120000"/>
              </a:lnSpc>
              <a:buFont typeface="+mj-lt"/>
              <a:buAutoNum type="arabicPeriod"/>
            </a:pPr>
            <a:r>
              <a:rPr lang="es-MX" sz="1400" dirty="0">
                <a:latin typeface="Montserrat"/>
              </a:rPr>
              <a:t>Objetivo</a:t>
            </a:r>
          </a:p>
          <a:p>
            <a:pPr marL="342900" indent="-342900">
              <a:lnSpc>
                <a:spcPct val="120000"/>
              </a:lnSpc>
              <a:buFont typeface="+mj-lt"/>
              <a:buAutoNum type="arabicPeriod"/>
            </a:pPr>
            <a:r>
              <a:rPr lang="es-MX" sz="1400" dirty="0">
                <a:latin typeface="Montserrat"/>
              </a:rPr>
              <a:t>Procedimientos</a:t>
            </a:r>
          </a:p>
          <a:p>
            <a:pPr marL="685165" lvl="1" indent="0">
              <a:lnSpc>
                <a:spcPct val="120000"/>
              </a:lnSpc>
              <a:buNone/>
            </a:pPr>
            <a:r>
              <a:rPr lang="es-MX" sz="1400" dirty="0">
                <a:solidFill>
                  <a:srgbClr val="404040"/>
                </a:solidFill>
                <a:latin typeface="Montserrat"/>
              </a:rPr>
              <a:t>3.1. </a:t>
            </a:r>
            <a:r>
              <a:rPr lang="es-MX" sz="1400" i="1" dirty="0">
                <a:solidFill>
                  <a:srgbClr val="404040"/>
                </a:solidFill>
                <a:latin typeface="Montserrat"/>
              </a:rPr>
              <a:t>De la asignación de nombres de los archivos </a:t>
            </a:r>
          </a:p>
          <a:p>
            <a:pPr marL="685165" lvl="1" indent="0">
              <a:lnSpc>
                <a:spcPct val="120000"/>
              </a:lnSpc>
              <a:buNone/>
            </a:pPr>
            <a:r>
              <a:rPr lang="es-MX" sz="1400" dirty="0">
                <a:solidFill>
                  <a:srgbClr val="404040"/>
                </a:solidFill>
                <a:latin typeface="Montserrat"/>
              </a:rPr>
              <a:t>3.2. </a:t>
            </a:r>
            <a:r>
              <a:rPr lang="es-MX" sz="1400" i="1" dirty="0">
                <a:solidFill>
                  <a:srgbClr val="404040"/>
                </a:solidFill>
                <a:latin typeface="Montserrat"/>
              </a:rPr>
              <a:t>De la integración de la documentación </a:t>
            </a:r>
            <a:r>
              <a:rPr lang="es-MX" sz="1400" dirty="0">
                <a:solidFill>
                  <a:srgbClr val="404040"/>
                </a:solidFill>
                <a:latin typeface="Montserrat"/>
              </a:rPr>
              <a:t> </a:t>
            </a:r>
          </a:p>
          <a:p>
            <a:pPr marL="685165" lvl="1" indent="-227965" algn="ctr">
              <a:buNone/>
            </a:pPr>
            <a:r>
              <a:rPr lang="es-MX" sz="1400" i="1" dirty="0">
                <a:solidFill>
                  <a:srgbClr val="404040"/>
                </a:solidFill>
                <a:latin typeface="Montserrat"/>
              </a:rPr>
              <a:t>3.2.1 De la integración de la orden de servicio </a:t>
            </a:r>
          </a:p>
          <a:p>
            <a:pPr marL="685165" lvl="1" indent="0">
              <a:lnSpc>
                <a:spcPct val="120000"/>
              </a:lnSpc>
              <a:buNone/>
            </a:pPr>
            <a:r>
              <a:rPr lang="es-MX" sz="1400" dirty="0">
                <a:solidFill>
                  <a:srgbClr val="404040"/>
                </a:solidFill>
                <a:latin typeface="Montserrat"/>
              </a:rPr>
              <a:t>3.3. </a:t>
            </a:r>
            <a:r>
              <a:rPr lang="es-MX" sz="1400" i="1" dirty="0">
                <a:solidFill>
                  <a:srgbClr val="404040"/>
                </a:solidFill>
                <a:latin typeface="Montserrat"/>
              </a:rPr>
              <a:t>De la entrega de la documentación</a:t>
            </a:r>
          </a:p>
          <a:p>
            <a:pPr marL="342900" indent="-342900">
              <a:lnSpc>
                <a:spcPct val="120000"/>
              </a:lnSpc>
              <a:buFont typeface="+mj-lt"/>
              <a:buAutoNum type="arabicPeriod"/>
            </a:pPr>
            <a:r>
              <a:rPr lang="es-MX" sz="1400" dirty="0">
                <a:latin typeface="Montserrat"/>
              </a:rPr>
              <a:t>Contactos</a:t>
            </a:r>
          </a:p>
          <a:p>
            <a:pPr marL="342900" indent="-342900">
              <a:lnSpc>
                <a:spcPct val="120000"/>
              </a:lnSpc>
              <a:buFont typeface="+mj-lt"/>
              <a:buAutoNum type="arabicPeriod"/>
            </a:pPr>
            <a:r>
              <a:rPr lang="es-MX" sz="1400" dirty="0">
                <a:latin typeface="Montserrat"/>
              </a:rPr>
              <a:t>Glosario</a:t>
            </a:r>
          </a:p>
          <a:p>
            <a:pPr marL="342900" indent="-342900">
              <a:lnSpc>
                <a:spcPct val="120000"/>
              </a:lnSpc>
              <a:buFont typeface="+mj-lt"/>
              <a:buAutoNum type="arabicPeriod"/>
            </a:pPr>
            <a:r>
              <a:rPr lang="es-MX" sz="1400" dirty="0">
                <a:latin typeface="Montserrat"/>
              </a:rPr>
              <a:t>Anexos</a:t>
            </a:r>
          </a:p>
          <a:p>
            <a:pPr marL="285750" indent="-285750">
              <a:lnSpc>
                <a:spcPct val="120000"/>
              </a:lnSpc>
              <a:buChar char="•"/>
            </a:pPr>
            <a:endParaRPr lang="es-MX" sz="1600"/>
          </a:p>
          <a:p>
            <a:pPr marL="285750" indent="-285750">
              <a:lnSpc>
                <a:spcPct val="120000"/>
              </a:lnSpc>
              <a:buChar char="•"/>
            </a:pPr>
            <a:endParaRPr lang="es-MX" sz="1600"/>
          </a:p>
          <a:p>
            <a:pPr marL="285750" indent="-285750">
              <a:lnSpc>
                <a:spcPct val="120000"/>
              </a:lnSpc>
              <a:buChar char="•"/>
            </a:pPr>
            <a:endParaRPr lang="es-MX" sz="1600"/>
          </a:p>
          <a:p>
            <a:pPr>
              <a:lnSpc>
                <a:spcPct val="120000"/>
              </a:lnSpc>
            </a:pPr>
            <a:endParaRPr lang="es-MX" sz="160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5" name="Marcador de número de diapositiva 4">
            <a:extLst>
              <a:ext uri="{FF2B5EF4-FFF2-40B4-BE49-F238E27FC236}">
                <a16:creationId xmlns:a16="http://schemas.microsoft.com/office/drawing/2014/main" id="{82824E04-F8FE-070F-2F30-EDD8395CE281}"/>
              </a:ext>
            </a:extLst>
          </p:cNvPr>
          <p:cNvSpPr>
            <a:spLocks noGrp="1"/>
          </p:cNvSpPr>
          <p:nvPr>
            <p:ph type="sldNum" sz="quarter" idx="12"/>
          </p:nvPr>
        </p:nvSpPr>
        <p:spPr/>
        <p:txBody>
          <a:bodyPr/>
          <a:lstStyle/>
          <a:p>
            <a:fld id="{C119739B-ACC7-1A4E-906B-A9546BA1AB75}" type="slidenum">
              <a:rPr lang="es-MX" smtClean="0"/>
              <a:t>2</a:t>
            </a:fld>
            <a:endParaRPr lang="es-MX"/>
          </a:p>
        </p:txBody>
      </p:sp>
    </p:spTree>
    <p:extLst>
      <p:ext uri="{BB962C8B-B14F-4D97-AF65-F5344CB8AC3E}">
        <p14:creationId xmlns:p14="http://schemas.microsoft.com/office/powerpoint/2010/main" val="2535161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6DA1A76D-C92D-1247-949A-A26039A4B05F}"/>
              </a:ext>
            </a:extLst>
          </p:cNvPr>
          <p:cNvSpPr>
            <a:spLocks noGrp="1"/>
          </p:cNvSpPr>
          <p:nvPr>
            <p:ph type="body" idx="1"/>
          </p:nvPr>
        </p:nvSpPr>
        <p:spPr>
          <a:xfrm>
            <a:off x="628651" y="1569720"/>
            <a:ext cx="10638789" cy="5288280"/>
          </a:xfrm>
        </p:spPr>
        <p:txBody>
          <a:bodyPr lIns="91440" tIns="45720" rIns="91440" bIns="45720" anchor="t"/>
          <a:lstStyle/>
          <a:p>
            <a:pPr marL="457200" indent="-457200" algn="just">
              <a:lnSpc>
                <a:spcPct val="150000"/>
              </a:lnSpc>
              <a:buAutoNum type="arabicPeriod" startAt="5"/>
            </a:pPr>
            <a:r>
              <a:rPr lang="es-MX" sz="1400">
                <a:latin typeface="Montserrat" panose="00000500000000000000" pitchFamily="2" charset="0"/>
              </a:rPr>
              <a:t>La entrega de la documentación podrá ser de forma presencial o remota:</a:t>
            </a:r>
          </a:p>
          <a:p>
            <a:pPr marL="914389" lvl="1" indent="-457200" algn="just">
              <a:lnSpc>
                <a:spcPct val="150000"/>
              </a:lnSpc>
              <a:buFont typeface="+mj-lt"/>
              <a:buAutoNum type="alphaLcParenR"/>
            </a:pPr>
            <a:r>
              <a:rPr lang="es-MX" sz="1400">
                <a:latin typeface="Montserrat" panose="00000500000000000000" pitchFamily="2" charset="0"/>
              </a:rPr>
              <a:t>En la entrega presencial: </a:t>
            </a:r>
          </a:p>
          <a:p>
            <a:pPr marL="914389" lvl="1" indent="-457200" algn="just">
              <a:lnSpc>
                <a:spcPct val="150000"/>
              </a:lnSpc>
              <a:buFont typeface="Arial" panose="020B0604020202020204" pitchFamily="34" charset="0"/>
              <a:buChar char="•"/>
            </a:pPr>
            <a:r>
              <a:rPr lang="es-MX" sz="1400">
                <a:latin typeface="Montserrat" panose="00000500000000000000" pitchFamily="2" charset="0"/>
              </a:rPr>
              <a:t>La documentación deberá estar almacenada en una memoria USB, debidamente nombrada y organizada como se ha explicado anteriormente. Además, la documentación deberá estar en formato PDF. </a:t>
            </a:r>
          </a:p>
          <a:p>
            <a:pPr marL="913765" lvl="1" indent="-457200" algn="just">
              <a:lnSpc>
                <a:spcPct val="150000"/>
              </a:lnSpc>
              <a:buFont typeface="Arial" panose="020B0604020202020204" pitchFamily="34" charset="0"/>
              <a:buChar char="•"/>
            </a:pPr>
            <a:r>
              <a:rPr lang="es-MX" sz="1400">
                <a:latin typeface="Montserrat" panose="00000500000000000000" pitchFamily="2" charset="0"/>
              </a:rPr>
              <a:t>La entrega documental puede ser de lunes a viernes, en los horarios de las 09:00 a.m. a 03:00 p.m. y de 05:00 p.m. a las 07:00 p.m., a excepción de los días festivos oficiales. </a:t>
            </a:r>
            <a:endParaRPr lang="es-MX" sz="1400">
              <a:latin typeface="Montserrat" panose="00000500000000000000" pitchFamily="2" charset="0"/>
              <a:ea typeface="Calibri"/>
              <a:cs typeface="Calibri"/>
            </a:endParaRPr>
          </a:p>
          <a:p>
            <a:pPr marL="914389" lvl="1" indent="-457200" algn="just">
              <a:lnSpc>
                <a:spcPct val="150000"/>
              </a:lnSpc>
              <a:buFont typeface="Arial" panose="020B0604020202020204" pitchFamily="34" charset="0"/>
              <a:buChar char="•"/>
            </a:pPr>
            <a:r>
              <a:rPr lang="es-MX" sz="1400">
                <a:latin typeface="Montserrat" panose="00000500000000000000" pitchFamily="2" charset="0"/>
              </a:rPr>
              <a:t>La entrega documental la debe de recibir el Área Administrativa de Monitoreo de Mantenimiento de Equipo Médico de la DIMME y la persona designada por licitante deberá esperar unos minutos a que se dé validez a la información entregada. </a:t>
            </a:r>
          </a:p>
          <a:p>
            <a:pPr lvl="1" algn="just"/>
            <a:endParaRPr lang="es-MX"/>
          </a:p>
          <a:p>
            <a:pPr marL="914389" lvl="1" indent="-457200" algn="just">
              <a:buFont typeface="Arial" panose="020B0604020202020204" pitchFamily="34" charset="0"/>
              <a:buChar char="•"/>
            </a:pPr>
            <a:endParaRPr lang="es-MX"/>
          </a:p>
          <a:p>
            <a:pPr marL="914389" lvl="1" indent="-457200" algn="just">
              <a:buFont typeface="+mj-lt"/>
              <a:buAutoNum type="alphaLcParenR"/>
            </a:pPr>
            <a:endParaRPr lang="es-MX"/>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95E41C7-8BC4-145A-2BD8-E3E796DB0220}"/>
              </a:ext>
            </a:extLst>
          </p:cNvPr>
          <p:cNvSpPr>
            <a:spLocks noGrp="1"/>
          </p:cNvSpPr>
          <p:nvPr>
            <p:ph type="sldNum" sz="quarter" idx="12"/>
          </p:nvPr>
        </p:nvSpPr>
        <p:spPr/>
        <p:txBody>
          <a:bodyPr/>
          <a:lstStyle/>
          <a:p>
            <a:fld id="{C119739B-ACC7-1A4E-906B-A9546BA1AB75}" type="slidenum">
              <a:rPr lang="es-MX" smtClean="0"/>
              <a:t>20</a:t>
            </a:fld>
            <a:endParaRPr lang="es-MX"/>
          </a:p>
        </p:txBody>
      </p:sp>
    </p:spTree>
    <p:extLst>
      <p:ext uri="{BB962C8B-B14F-4D97-AF65-F5344CB8AC3E}">
        <p14:creationId xmlns:p14="http://schemas.microsoft.com/office/powerpoint/2010/main" val="230427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87749E65-AFEC-1D85-B25D-C7BC413CEC13}"/>
              </a:ext>
            </a:extLst>
          </p:cNvPr>
          <p:cNvSpPr>
            <a:spLocks noGrp="1"/>
          </p:cNvSpPr>
          <p:nvPr>
            <p:ph type="body" idx="1"/>
          </p:nvPr>
        </p:nvSpPr>
        <p:spPr>
          <a:xfrm>
            <a:off x="831851" y="406400"/>
            <a:ext cx="10515600" cy="5949951"/>
          </a:xfrm>
        </p:spPr>
        <p:txBody>
          <a:bodyPr/>
          <a:lstStyle/>
          <a:p>
            <a:pPr marL="914389" marR="0" lvl="1" indent="-457200" algn="just" defTabSz="914377" rtl="0" eaLnBrk="1" fontAlgn="auto" latinLnBrk="0" hangingPunct="1">
              <a:lnSpc>
                <a:spcPct val="150000"/>
              </a:lnSpc>
              <a:spcBef>
                <a:spcPts val="500"/>
              </a:spcBef>
              <a:spcAft>
                <a:spcPts val="0"/>
              </a:spcAft>
              <a:buClrTx/>
              <a:buSzTx/>
              <a:buFont typeface="Arial" panose="020B0604020202020204" pitchFamily="34" charset="0"/>
              <a:buAutoNum type="alphaLcParenR" startAt="2"/>
              <a:tabLst/>
              <a:defRPr/>
            </a:pPr>
            <a:r>
              <a:rPr kumimoji="0" lang="es-MX" sz="1400" b="0" i="0" u="none" strike="noStrike" kern="1200" cap="none" spc="0" normalizeH="0" baseline="0" noProof="0">
                <a:ln>
                  <a:noFill/>
                </a:ln>
                <a:solidFill>
                  <a:prstClr val="black">
                    <a:tint val="75000"/>
                  </a:prstClr>
                </a:solidFill>
                <a:effectLst/>
                <a:uLnTx/>
                <a:uFillTx/>
                <a:latin typeface="Montserrat" panose="00000500000000000000" pitchFamily="2" charset="0"/>
              </a:rPr>
              <a:t>En la entrega remota:</a:t>
            </a:r>
          </a:p>
          <a:p>
            <a:pPr marL="914389" marR="0" lvl="1" indent="-457200" algn="just" defTabSz="914377" rtl="0" eaLnBrk="1" fontAlgn="auto" latinLnBrk="0" hangingPunct="1">
              <a:lnSpc>
                <a:spcPct val="150000"/>
              </a:lnSpc>
              <a:spcBef>
                <a:spcPts val="500"/>
              </a:spcBef>
              <a:spcAft>
                <a:spcPts val="0"/>
              </a:spcAft>
              <a:buClrTx/>
              <a:buSzTx/>
              <a:buFont typeface="Arial" panose="020B0604020202020204" pitchFamily="34" charset="0"/>
              <a:buChar char="•"/>
              <a:tabLst/>
              <a:defRPr/>
            </a:pPr>
            <a:r>
              <a:rPr kumimoji="0" lang="es-MX" sz="1400" b="0" i="0" u="none" strike="noStrike" kern="1200" cap="none" spc="0" normalizeH="0" baseline="0" noProof="0">
                <a:ln>
                  <a:noFill/>
                </a:ln>
                <a:solidFill>
                  <a:prstClr val="black">
                    <a:tint val="75000"/>
                  </a:prstClr>
                </a:solidFill>
                <a:effectLst/>
                <a:uLnTx/>
                <a:uFillTx/>
                <a:latin typeface="Montserrat" panose="00000500000000000000" pitchFamily="2" charset="0"/>
              </a:rPr>
              <a:t>La documentación deberá de estar debidamente nombrada y organizada como se ha explicado anteriormente y deberá enviarse al correo: 		</a:t>
            </a:r>
          </a:p>
          <a:p>
            <a:pPr marR="0" lvl="1" algn="just" defTabSz="914377" rtl="0" eaLnBrk="1" fontAlgn="auto" latinLnBrk="0" hangingPunct="1">
              <a:lnSpc>
                <a:spcPct val="150000"/>
              </a:lnSpc>
              <a:spcBef>
                <a:spcPts val="500"/>
              </a:spcBef>
              <a:spcAft>
                <a:spcPts val="0"/>
              </a:spcAft>
              <a:buClrTx/>
              <a:buSzTx/>
              <a:tabLst/>
              <a:defRPr/>
            </a:pPr>
            <a:r>
              <a:rPr kumimoji="0" lang="es-MX" sz="1400" b="0" i="0" u="sng" strike="noStrike" kern="1200" cap="none" spc="0" normalizeH="0" baseline="0" noProof="0">
                <a:ln>
                  <a:noFill/>
                </a:ln>
                <a:solidFill>
                  <a:srgbClr val="0563C1"/>
                </a:solidFill>
                <a:effectLst/>
                <a:uLnTx/>
                <a:uFillTx/>
                <a:latin typeface="Montserrat" panose="00000500000000000000" pitchFamily="2" charset="0"/>
                <a:cs typeface="Segoe UI"/>
                <a:hlinkClick r:id="rId2"/>
              </a:rPr>
              <a:t>mario.gonzalez@imssbienestar.gob.mx</a:t>
            </a:r>
            <a:r>
              <a:rPr kumimoji="0" lang="es-MX" sz="1400" b="0" i="0" u="none" strike="noStrike" kern="1200" cap="none" spc="0" normalizeH="0" baseline="0" noProof="0">
                <a:ln>
                  <a:noFill/>
                </a:ln>
                <a:solidFill>
                  <a:prstClr val="black">
                    <a:tint val="75000"/>
                  </a:prstClr>
                </a:solidFill>
                <a:effectLst/>
                <a:uLnTx/>
                <a:uFillTx/>
                <a:latin typeface="Montserrat" panose="00000500000000000000" pitchFamily="2" charset="0"/>
                <a:cs typeface="Segoe UI"/>
              </a:rPr>
              <a:t>​</a:t>
            </a:r>
          </a:p>
          <a:p>
            <a:pPr marR="0" lvl="1" algn="just" defTabSz="914377" rtl="0" eaLnBrk="1" fontAlgn="auto" latinLnBrk="0" hangingPunct="1">
              <a:lnSpc>
                <a:spcPct val="150000"/>
              </a:lnSpc>
              <a:spcBef>
                <a:spcPts val="500"/>
              </a:spcBef>
              <a:spcAft>
                <a:spcPts val="0"/>
              </a:spcAft>
              <a:buClrTx/>
              <a:buSzTx/>
              <a:tabLst/>
              <a:defRPr/>
            </a:pPr>
            <a:r>
              <a:rPr kumimoji="0" lang="es-ES" sz="1400" b="0" i="0" u="sng" strike="noStrike" kern="1200" cap="none" spc="0" normalizeH="0" baseline="0" noProof="0">
                <a:ln>
                  <a:noFill/>
                </a:ln>
                <a:solidFill>
                  <a:srgbClr val="0563C1"/>
                </a:solidFill>
                <a:effectLst/>
                <a:uLnTx/>
                <a:uFillTx/>
                <a:latin typeface="Montserrat" panose="00000500000000000000" pitchFamily="2" charset="0"/>
                <a:cs typeface="Segoe UI"/>
                <a:hlinkClick r:id="rId3"/>
              </a:rPr>
              <a:t>alma.lopez@imssbienestar.gob.mx</a:t>
            </a:r>
            <a:r>
              <a:rPr kumimoji="0" lang="es-MX" sz="1400" b="0" i="0" u="none" strike="noStrike" kern="1200" cap="none" spc="0" normalizeH="0" baseline="0" noProof="0">
                <a:ln>
                  <a:noFill/>
                </a:ln>
                <a:solidFill>
                  <a:prstClr val="black">
                    <a:tint val="75000"/>
                  </a:prstClr>
                </a:solidFill>
                <a:effectLst/>
                <a:uLnTx/>
                <a:uFillTx/>
                <a:latin typeface="Montserrat" panose="00000500000000000000" pitchFamily="2" charset="0"/>
                <a:cs typeface="Segoe UI"/>
              </a:rPr>
              <a:t>​</a:t>
            </a:r>
            <a:r>
              <a:rPr kumimoji="0" lang="es-ES" sz="1400" b="0" i="0" u="none" strike="noStrike" kern="1200" cap="none" spc="0" normalizeH="0" baseline="0" noProof="0">
                <a:ln>
                  <a:noFill/>
                </a:ln>
                <a:solidFill>
                  <a:prstClr val="black">
                    <a:tint val="75000"/>
                  </a:prstClr>
                </a:solidFill>
                <a:effectLst/>
                <a:uLnTx/>
                <a:uFillTx/>
                <a:latin typeface="Montserrat" panose="00000500000000000000" pitchFamily="2" charset="0"/>
                <a:cs typeface="Segoe UI"/>
              </a:rPr>
              <a:t>​</a:t>
            </a:r>
          </a:p>
          <a:p>
            <a:pPr marR="0" lvl="1" algn="just" defTabSz="914377" rtl="0" eaLnBrk="1" fontAlgn="auto" latinLnBrk="0" hangingPunct="1">
              <a:lnSpc>
                <a:spcPct val="150000"/>
              </a:lnSpc>
              <a:spcBef>
                <a:spcPts val="500"/>
              </a:spcBef>
              <a:spcAft>
                <a:spcPts val="0"/>
              </a:spcAft>
              <a:buClrTx/>
              <a:buSzTx/>
              <a:tabLst/>
              <a:defRPr/>
            </a:pPr>
            <a:r>
              <a:rPr kumimoji="0" lang="es-MX" sz="1400" b="0" i="0" u="sng" strike="noStrike" kern="1200" cap="none" spc="0" normalizeH="0" baseline="0" noProof="0">
                <a:ln>
                  <a:noFill/>
                </a:ln>
                <a:solidFill>
                  <a:srgbClr val="0563C1"/>
                </a:solidFill>
                <a:effectLst/>
                <a:uLnTx/>
                <a:uFillTx/>
                <a:latin typeface="Montserrat" panose="00000500000000000000" pitchFamily="2" charset="0"/>
                <a:cs typeface="Segoe UI"/>
                <a:hlinkClick r:id="rId4"/>
              </a:rPr>
              <a:t>erika.fonseca@imssbienestar.gob.mx</a:t>
            </a:r>
            <a:r>
              <a:rPr kumimoji="0" lang="es-MX" sz="1400" b="0" i="0" u="none" strike="noStrike" kern="1200" cap="none" spc="0" normalizeH="0" baseline="0" noProof="0">
                <a:ln>
                  <a:noFill/>
                </a:ln>
                <a:solidFill>
                  <a:srgbClr val="404040"/>
                </a:solidFill>
                <a:effectLst/>
                <a:uLnTx/>
                <a:uFillTx/>
                <a:latin typeface="Montserrat" panose="00000500000000000000" pitchFamily="2" charset="0"/>
                <a:cs typeface="Segoe UI"/>
              </a:rPr>
              <a:t> </a:t>
            </a:r>
          </a:p>
          <a:p>
            <a:pPr marR="0" lvl="1" algn="just" defTabSz="914377" rtl="0" eaLnBrk="1" fontAlgn="auto" latinLnBrk="0" hangingPunct="1">
              <a:lnSpc>
                <a:spcPct val="150000"/>
              </a:lnSpc>
              <a:spcBef>
                <a:spcPts val="500"/>
              </a:spcBef>
              <a:spcAft>
                <a:spcPts val="0"/>
              </a:spcAft>
              <a:buClrTx/>
              <a:buSzTx/>
              <a:tabLst/>
              <a:defRPr/>
            </a:pPr>
            <a:r>
              <a:rPr kumimoji="0" lang="es-MX" sz="1400" b="0" i="0" u="none" strike="noStrike" kern="1200" cap="none" spc="0" normalizeH="0" baseline="0" noProof="0">
                <a:ln>
                  <a:noFill/>
                </a:ln>
                <a:solidFill>
                  <a:srgbClr val="1155CC"/>
                </a:solidFill>
                <a:effectLst/>
                <a:uLnTx/>
                <a:uFillTx/>
                <a:latin typeface="Montserrat" panose="00000500000000000000" pitchFamily="2" charset="0"/>
                <a:cs typeface="Segoe UI"/>
                <a:hlinkClick r:id="rId5">
                  <a:extLst>
                    <a:ext uri="{A12FA001-AC4F-418D-AE19-62706E023703}">
                      <ahyp:hlinkClr xmlns:ahyp="http://schemas.microsoft.com/office/drawing/2018/hyperlinkcolor" val="tx"/>
                    </a:ext>
                  </a:extLst>
                </a:hlinkClick>
              </a:rPr>
              <a:t>eduardo.vazquez@imssbienestar.gob.mx</a:t>
            </a:r>
            <a:r>
              <a:rPr kumimoji="0" lang="es-MX" sz="1400" b="0" i="0" u="none" strike="noStrike" kern="1200" cap="none" spc="0" normalizeH="0" baseline="0" noProof="0">
                <a:ln>
                  <a:noFill/>
                </a:ln>
                <a:solidFill>
                  <a:srgbClr val="000000"/>
                </a:solidFill>
                <a:effectLst/>
                <a:uLnTx/>
                <a:uFillTx/>
                <a:latin typeface="Montserrat" panose="00000500000000000000" pitchFamily="2" charset="0"/>
                <a:cs typeface="Segoe UI"/>
              </a:rPr>
              <a:t> </a:t>
            </a:r>
          </a:p>
          <a:p>
            <a:pPr algn="just">
              <a:lnSpc>
                <a:spcPct val="150000"/>
              </a:lnSpc>
            </a:pPr>
            <a:r>
              <a:rPr lang="es-MX" sz="1400">
                <a:latin typeface="Montserrat" panose="00000500000000000000" pitchFamily="2" charset="0"/>
              </a:rPr>
              <a:t>	con copia de conocimiento al correo:</a:t>
            </a:r>
          </a:p>
          <a:p>
            <a:pPr algn="just">
              <a:lnSpc>
                <a:spcPct val="150000"/>
              </a:lnSpc>
            </a:pPr>
            <a:r>
              <a:rPr lang="es-MX" sz="1400">
                <a:solidFill>
                  <a:srgbClr val="0563C1"/>
                </a:solidFill>
                <a:latin typeface="Montserrat" panose="00000500000000000000" pitchFamily="2" charset="0"/>
              </a:rPr>
              <a:t>       </a:t>
            </a:r>
            <a:r>
              <a:rPr lang="es-MX" sz="1400" u="sng">
                <a:solidFill>
                  <a:srgbClr val="0563C1"/>
                </a:solidFill>
                <a:latin typeface="Montserrat" panose="00000500000000000000" pitchFamily="2" charset="0"/>
                <a:hlinkClick r:id="rId6"/>
              </a:rPr>
              <a:t>equipo.mantenimiento@imssbienestar.gob.mx</a:t>
            </a:r>
            <a:r>
              <a:rPr lang="es-ES" sz="1400">
                <a:latin typeface="Montserrat" panose="00000500000000000000" pitchFamily="2" charset="0"/>
              </a:rPr>
              <a:t> </a:t>
            </a:r>
          </a:p>
          <a:p>
            <a:pPr marL="742939" lvl="1" indent="-285750" algn="just">
              <a:lnSpc>
                <a:spcPct val="150000"/>
              </a:lnSpc>
              <a:buFont typeface="Arial" panose="020B0604020202020204" pitchFamily="34" charset="0"/>
              <a:buChar char="•"/>
            </a:pPr>
            <a:r>
              <a:rPr lang="es-ES" sz="1400">
                <a:latin typeface="Montserrat" panose="00000500000000000000" pitchFamily="2" charset="0"/>
                <a:ea typeface="Calibri" panose="020F0502020204030204"/>
                <a:cs typeface="Calibri" panose="020F0502020204030204"/>
              </a:rPr>
              <a:t>El licitante podrá adjuntar la información en el mismo correo o podrá crear carpetas compartidas en Google Drive o en OneDrive.</a:t>
            </a:r>
          </a:p>
          <a:p>
            <a:pPr lvl="1" algn="just">
              <a:lnSpc>
                <a:spcPct val="150000"/>
              </a:lnSpc>
            </a:pPr>
            <a:r>
              <a:rPr lang="es-ES" sz="1400">
                <a:latin typeface="Montserrat" panose="00000500000000000000" pitchFamily="2" charset="0"/>
                <a:ea typeface="Calibri" panose="020F0502020204030204"/>
                <a:cs typeface="Calibri" panose="020F0502020204030204"/>
              </a:rPr>
              <a:t>6. Después de la revisión documental por parte d</a:t>
            </a:r>
            <a:r>
              <a:rPr lang="es-MX" sz="1400">
                <a:latin typeface="Montserrat" panose="00000500000000000000" pitchFamily="2" charset="0"/>
              </a:rPr>
              <a:t>el Área Administrativa de Monitoreo de Mantenimiento de Equipo Médico, si existen documentos u información que necesita ser subsanada, los proveedores tendrán que dar solución en el menor tiempo posible. </a:t>
            </a:r>
            <a:endParaRPr lang="es-ES" sz="1400">
              <a:latin typeface="Montserrat" panose="00000500000000000000" pitchFamily="2" charset="0"/>
              <a:ea typeface="Calibri" panose="020F0502020204030204"/>
              <a:cs typeface="Calibri" panose="020F0502020204030204"/>
            </a:endParaRPr>
          </a:p>
          <a:p>
            <a:endParaRPr lang="es-MX" sz="2000"/>
          </a:p>
        </p:txBody>
      </p:sp>
      <p:sp>
        <p:nvSpPr>
          <p:cNvPr id="4" name="Marcador de número de diapositiva 3">
            <a:extLst>
              <a:ext uri="{FF2B5EF4-FFF2-40B4-BE49-F238E27FC236}">
                <a16:creationId xmlns:a16="http://schemas.microsoft.com/office/drawing/2014/main" id="{23F47E05-D187-44CE-102B-646C7CDFD2B6}"/>
              </a:ext>
            </a:extLst>
          </p:cNvPr>
          <p:cNvSpPr>
            <a:spLocks noGrp="1"/>
          </p:cNvSpPr>
          <p:nvPr>
            <p:ph type="sldNum" sz="quarter" idx="12"/>
          </p:nvPr>
        </p:nvSpPr>
        <p:spPr/>
        <p:txBody>
          <a:bodyPr/>
          <a:lstStyle/>
          <a:p>
            <a:fld id="{C119739B-ACC7-1A4E-906B-A9546BA1AB75}" type="slidenum">
              <a:rPr lang="es-MX" smtClean="0"/>
              <a:t>21</a:t>
            </a:fld>
            <a:endParaRPr lang="es-MX"/>
          </a:p>
        </p:txBody>
      </p:sp>
    </p:spTree>
    <p:extLst>
      <p:ext uri="{BB962C8B-B14F-4D97-AF65-F5344CB8AC3E}">
        <p14:creationId xmlns:p14="http://schemas.microsoft.com/office/powerpoint/2010/main" val="1366079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F1ED24-EF0C-FED4-326E-D1CAF9480924}"/>
              </a:ext>
            </a:extLst>
          </p:cNvPr>
          <p:cNvSpPr>
            <a:spLocks noGrp="1"/>
          </p:cNvSpPr>
          <p:nvPr>
            <p:ph type="title"/>
          </p:nvPr>
        </p:nvSpPr>
        <p:spPr>
          <a:xfrm>
            <a:off x="6096000" y="437781"/>
            <a:ext cx="5720080" cy="2852737"/>
          </a:xfrm>
        </p:spPr>
        <p:txBody>
          <a:bodyPr lIns="91440" tIns="45720" rIns="91440" bIns="45720" anchor="b">
            <a:noAutofit/>
          </a:bodyPr>
          <a:lstStyle/>
          <a:p>
            <a:r>
              <a:rPr lang="es-MX" sz="3900" b="0"/>
              <a:t>4. Contactos</a:t>
            </a:r>
            <a:endParaRPr lang="es-ES"/>
          </a:p>
        </p:txBody>
      </p:sp>
      <p:sp>
        <p:nvSpPr>
          <p:cNvPr id="3" name="Marcador de número de diapositiva 2">
            <a:extLst>
              <a:ext uri="{FF2B5EF4-FFF2-40B4-BE49-F238E27FC236}">
                <a16:creationId xmlns:a16="http://schemas.microsoft.com/office/drawing/2014/main" id="{129D1901-3503-F994-B3C9-82498D437F9B}"/>
              </a:ext>
            </a:extLst>
          </p:cNvPr>
          <p:cNvSpPr>
            <a:spLocks noGrp="1"/>
          </p:cNvSpPr>
          <p:nvPr>
            <p:ph type="sldNum" sz="quarter" idx="12"/>
          </p:nvPr>
        </p:nvSpPr>
        <p:spPr/>
        <p:txBody>
          <a:bodyPr/>
          <a:lstStyle/>
          <a:p>
            <a:fld id="{C119739B-ACC7-1A4E-906B-A9546BA1AB75}" type="slidenum">
              <a:rPr lang="es-MX" smtClean="0"/>
              <a:t>22</a:t>
            </a:fld>
            <a:endParaRPr lang="es-MX"/>
          </a:p>
        </p:txBody>
      </p:sp>
    </p:spTree>
    <p:extLst>
      <p:ext uri="{BB962C8B-B14F-4D97-AF65-F5344CB8AC3E}">
        <p14:creationId xmlns:p14="http://schemas.microsoft.com/office/powerpoint/2010/main" val="1328787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C95AC3-B073-1CEB-F5A7-40E65A825742}"/>
              </a:ext>
            </a:extLst>
          </p:cNvPr>
          <p:cNvSpPr>
            <a:spLocks noGrp="1"/>
          </p:cNvSpPr>
          <p:nvPr>
            <p:ph type="title"/>
          </p:nvPr>
        </p:nvSpPr>
        <p:spPr>
          <a:xfrm>
            <a:off x="831850" y="124307"/>
            <a:ext cx="10521951" cy="779935"/>
          </a:xfrm>
        </p:spPr>
        <p:txBody>
          <a:bodyPr lIns="91440" tIns="45720" rIns="91440" bIns="45720" anchor="b">
            <a:normAutofit/>
          </a:bodyPr>
          <a:lstStyle/>
          <a:p>
            <a:r>
              <a:rPr lang="es-ES" sz="3600">
                <a:latin typeface="Montserrat" panose="00000500000000000000" pitchFamily="2" charset="0"/>
              </a:rPr>
              <a:t>Correos electrónicos </a:t>
            </a:r>
            <a:r>
              <a:rPr lang="es-ES">
                <a:latin typeface="Montserrat SemiBold"/>
              </a:rPr>
              <a:t> </a:t>
            </a:r>
            <a:endParaRPr lang="es-ES"/>
          </a:p>
        </p:txBody>
      </p:sp>
      <p:sp>
        <p:nvSpPr>
          <p:cNvPr id="3" name="Marcador de texto 2">
            <a:extLst>
              <a:ext uri="{FF2B5EF4-FFF2-40B4-BE49-F238E27FC236}">
                <a16:creationId xmlns:a16="http://schemas.microsoft.com/office/drawing/2014/main" id="{5E4F5F68-6875-FD62-FEFB-7BEB08CF0886}"/>
              </a:ext>
            </a:extLst>
          </p:cNvPr>
          <p:cNvSpPr>
            <a:spLocks noGrp="1"/>
          </p:cNvSpPr>
          <p:nvPr>
            <p:ph type="body" idx="1"/>
          </p:nvPr>
        </p:nvSpPr>
        <p:spPr>
          <a:xfrm>
            <a:off x="750571" y="1036321"/>
            <a:ext cx="10393680" cy="785659"/>
          </a:xfrm>
        </p:spPr>
        <p:txBody>
          <a:bodyPr lIns="91440" tIns="45720" rIns="91440" bIns="45720" anchor="t"/>
          <a:lstStyle/>
          <a:p>
            <a:pPr algn="just">
              <a:lnSpc>
                <a:spcPct val="150000"/>
              </a:lnSpc>
            </a:pPr>
            <a:r>
              <a:rPr lang="es-ES" sz="1600">
                <a:latin typeface="Montserrat"/>
              </a:rPr>
              <a:t>Para cualquier duda, aclaración y/o envío de documentos, se facilitan los siguientes correos: </a:t>
            </a:r>
            <a:endParaRPr lang="es-ES" sz="1600"/>
          </a:p>
        </p:txBody>
      </p:sp>
      <p:sp>
        <p:nvSpPr>
          <p:cNvPr id="4" name="Marcador de número de diapositiva 3">
            <a:extLst>
              <a:ext uri="{FF2B5EF4-FFF2-40B4-BE49-F238E27FC236}">
                <a16:creationId xmlns:a16="http://schemas.microsoft.com/office/drawing/2014/main" id="{1D18DE33-1E6F-7A61-EBF9-C16B62317F47}"/>
              </a:ext>
            </a:extLst>
          </p:cNvPr>
          <p:cNvSpPr>
            <a:spLocks noGrp="1"/>
          </p:cNvSpPr>
          <p:nvPr>
            <p:ph type="sldNum" sz="quarter" idx="12"/>
          </p:nvPr>
        </p:nvSpPr>
        <p:spPr/>
        <p:txBody>
          <a:bodyPr/>
          <a:lstStyle/>
          <a:p>
            <a:fld id="{C119739B-ACC7-1A4E-906B-A9546BA1AB75}" type="slidenum">
              <a:rPr lang="es-MX" smtClean="0"/>
              <a:t>23</a:t>
            </a:fld>
            <a:endParaRPr lang="es-MX"/>
          </a:p>
        </p:txBody>
      </p:sp>
      <p:sp>
        <p:nvSpPr>
          <p:cNvPr id="5" name="CuadroTexto 4">
            <a:extLst>
              <a:ext uri="{FF2B5EF4-FFF2-40B4-BE49-F238E27FC236}">
                <a16:creationId xmlns:a16="http://schemas.microsoft.com/office/drawing/2014/main" id="{74CAB3E6-FBF9-3540-6F06-6745C81EB479}"/>
              </a:ext>
            </a:extLst>
          </p:cNvPr>
          <p:cNvSpPr txBox="1"/>
          <p:nvPr/>
        </p:nvSpPr>
        <p:spPr>
          <a:xfrm>
            <a:off x="2362200" y="1738732"/>
            <a:ext cx="7620000"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s-MX" sz="1600" u="sng">
                <a:solidFill>
                  <a:srgbClr val="0563C1"/>
                </a:solidFill>
                <a:latin typeface="Montserrat"/>
                <a:cs typeface="Segoe UI"/>
                <a:hlinkClick r:id="rId2"/>
              </a:rPr>
              <a:t>mario.gonzalez@imssbienestar.gob.mx</a:t>
            </a:r>
            <a:endParaRPr lang="es-MX" sz="1600">
              <a:latin typeface="Montserrat SemiBold"/>
              <a:cs typeface="Segoe UI"/>
            </a:endParaRPr>
          </a:p>
          <a:p>
            <a:endParaRPr lang="es-MX" sz="1600">
              <a:latin typeface="Montserrat"/>
              <a:cs typeface="Segoe UI"/>
            </a:endParaRPr>
          </a:p>
          <a:p>
            <a:pPr marL="342900" indent="-342900">
              <a:buFont typeface="Arial" panose="020B0604020202020204" pitchFamily="34" charset="0"/>
              <a:buChar char="•"/>
            </a:pPr>
            <a:r>
              <a:rPr lang="es-ES" sz="1600" u="sng">
                <a:solidFill>
                  <a:srgbClr val="0563C1"/>
                </a:solidFill>
                <a:latin typeface="Montserrat"/>
                <a:cs typeface="Segoe UI"/>
                <a:hlinkClick r:id="rId3"/>
              </a:rPr>
              <a:t>alma.lopez@imssbienestar.gob.mx</a:t>
            </a:r>
            <a:r>
              <a:rPr lang="es-MX" sz="1600">
                <a:latin typeface="Montserrat SemiBold"/>
                <a:cs typeface="Segoe UI"/>
              </a:rPr>
              <a:t>​</a:t>
            </a:r>
          </a:p>
          <a:p>
            <a:endParaRPr lang="es-ES" sz="1600">
              <a:latin typeface="Montserrat"/>
              <a:cs typeface="Segoe UI"/>
            </a:endParaRPr>
          </a:p>
          <a:p>
            <a:pPr marL="342900" indent="-342900">
              <a:buFont typeface="Arial" panose="020B0604020202020204" pitchFamily="34" charset="0"/>
              <a:buChar char="•"/>
            </a:pPr>
            <a:r>
              <a:rPr lang="es-MX" sz="1600" u="sng">
                <a:solidFill>
                  <a:srgbClr val="0563C1"/>
                </a:solidFill>
                <a:latin typeface="Montserrat"/>
                <a:cs typeface="Segoe UI"/>
                <a:hlinkClick r:id="rId4"/>
              </a:rPr>
              <a:t>erika.fonseca@imssbienestar.gob.mx</a:t>
            </a:r>
            <a:r>
              <a:rPr lang="es-MX" sz="1600">
                <a:solidFill>
                  <a:srgbClr val="404040"/>
                </a:solidFill>
                <a:latin typeface="Montserrat"/>
                <a:cs typeface="Segoe UI"/>
              </a:rPr>
              <a:t> </a:t>
            </a:r>
          </a:p>
          <a:p>
            <a:pPr marL="285750" indent="-285750">
              <a:buFont typeface="Arial" panose="020B0604020202020204" pitchFamily="34" charset="0"/>
              <a:buChar char="•"/>
            </a:pPr>
            <a:endParaRPr lang="es-MX" sz="1600">
              <a:solidFill>
                <a:srgbClr val="404040"/>
              </a:solidFill>
              <a:latin typeface="Montserrat"/>
              <a:cs typeface="Segoe UI"/>
            </a:endParaRPr>
          </a:p>
          <a:p>
            <a:pPr marL="342900" indent="-342900">
              <a:buFont typeface="Arial" panose="020B0604020202020204" pitchFamily="34" charset="0"/>
              <a:buChar char="•"/>
            </a:pPr>
            <a:r>
              <a:rPr lang="es-MX" sz="1600">
                <a:solidFill>
                  <a:srgbClr val="1155CC"/>
                </a:solidFill>
                <a:latin typeface="Montserrat"/>
                <a:cs typeface="Segoe UI"/>
                <a:hlinkClick r:id="rId5">
                  <a:extLst>
                    <a:ext uri="{A12FA001-AC4F-418D-AE19-62706E023703}">
                      <ahyp:hlinkClr xmlns:ahyp="http://schemas.microsoft.com/office/drawing/2018/hyperlinkcolor" val="tx"/>
                    </a:ext>
                  </a:extLst>
                </a:hlinkClick>
              </a:rPr>
              <a:t>eduardo.vazquez@imssbienestar.gob.mx</a:t>
            </a:r>
            <a:r>
              <a:rPr lang="es-MX" sz="1600">
                <a:solidFill>
                  <a:srgbClr val="000000"/>
                </a:solidFill>
                <a:latin typeface="Montserrat SemiBold"/>
                <a:cs typeface="Segoe UI"/>
              </a:rPr>
              <a:t> </a:t>
            </a:r>
            <a:endParaRPr lang="es-MX" sz="1600"/>
          </a:p>
        </p:txBody>
      </p:sp>
      <p:pic>
        <p:nvPicPr>
          <p:cNvPr id="7" name="Imagen 6">
            <a:extLst>
              <a:ext uri="{FF2B5EF4-FFF2-40B4-BE49-F238E27FC236}">
                <a16:creationId xmlns:a16="http://schemas.microsoft.com/office/drawing/2014/main" id="{329F56D9-E077-8E3B-40D4-E6F7F8C094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10" name="CuadroTexto 9">
            <a:extLst>
              <a:ext uri="{FF2B5EF4-FFF2-40B4-BE49-F238E27FC236}">
                <a16:creationId xmlns:a16="http://schemas.microsoft.com/office/drawing/2014/main" id="{265A0786-B8A1-20BE-A43B-D8A38098A973}"/>
              </a:ext>
            </a:extLst>
          </p:cNvPr>
          <p:cNvSpPr txBox="1"/>
          <p:nvPr/>
        </p:nvSpPr>
        <p:spPr>
          <a:xfrm>
            <a:off x="904240" y="3858333"/>
            <a:ext cx="682752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solidFill>
                  <a:srgbClr val="898989"/>
                </a:solidFill>
                <a:latin typeface="Montserrat"/>
              </a:rPr>
              <a:t>Con copia de conocimiento para: </a:t>
            </a:r>
          </a:p>
        </p:txBody>
      </p:sp>
      <p:sp>
        <p:nvSpPr>
          <p:cNvPr id="12" name="CuadroTexto 11">
            <a:extLst>
              <a:ext uri="{FF2B5EF4-FFF2-40B4-BE49-F238E27FC236}">
                <a16:creationId xmlns:a16="http://schemas.microsoft.com/office/drawing/2014/main" id="{C7AA11AA-C840-8FEB-F166-35D028C83A09}"/>
              </a:ext>
            </a:extLst>
          </p:cNvPr>
          <p:cNvSpPr txBox="1"/>
          <p:nvPr/>
        </p:nvSpPr>
        <p:spPr>
          <a:xfrm>
            <a:off x="1188720" y="4520926"/>
            <a:ext cx="762000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ctr">
              <a:buFont typeface="Arial" panose="020B0604020202020204" pitchFamily="34" charset="0"/>
              <a:buChar char="•"/>
            </a:pPr>
            <a:r>
              <a:rPr lang="es-MX" sz="1600" u="sng">
                <a:solidFill>
                  <a:srgbClr val="0563C1"/>
                </a:solidFill>
                <a:latin typeface="Montserrat"/>
                <a:hlinkClick r:id="rId7"/>
              </a:rPr>
              <a:t>equipo.mantenimiento@imssbienestar.gob.mx</a:t>
            </a:r>
            <a:r>
              <a:rPr lang="es-ES" sz="1600">
                <a:latin typeface="Montserrat SemiBold"/>
              </a:rPr>
              <a:t> </a:t>
            </a:r>
            <a:endParaRPr lang="es-ES" sz="1600">
              <a:ea typeface="Calibri" panose="020F0502020204030204"/>
              <a:cs typeface="Calibri" panose="020F0502020204030204"/>
            </a:endParaRPr>
          </a:p>
        </p:txBody>
      </p:sp>
    </p:spTree>
    <p:extLst>
      <p:ext uri="{BB962C8B-B14F-4D97-AF65-F5344CB8AC3E}">
        <p14:creationId xmlns:p14="http://schemas.microsoft.com/office/powerpoint/2010/main" val="2334462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8E2814-C73F-062F-A951-EEEC337659B4}"/>
              </a:ext>
            </a:extLst>
          </p:cNvPr>
          <p:cNvSpPr>
            <a:spLocks noGrp="1"/>
          </p:cNvSpPr>
          <p:nvPr>
            <p:ph type="title"/>
          </p:nvPr>
        </p:nvSpPr>
        <p:spPr>
          <a:xfrm>
            <a:off x="6096000" y="2510421"/>
            <a:ext cx="5720080" cy="912177"/>
          </a:xfrm>
        </p:spPr>
        <p:txBody>
          <a:bodyPr lIns="91440" tIns="45720" rIns="91440" bIns="45720" anchor="b">
            <a:noAutofit/>
          </a:bodyPr>
          <a:lstStyle/>
          <a:p>
            <a:r>
              <a:rPr lang="es-ES">
                <a:latin typeface="Montserrat SemiBold"/>
              </a:rPr>
              <a:t>5. </a:t>
            </a:r>
            <a:r>
              <a:rPr lang="es-ES" sz="3600">
                <a:latin typeface="Montserrat SemiBold"/>
              </a:rPr>
              <a:t>Glosario</a:t>
            </a:r>
            <a:endParaRPr lang="es-ES" sz="3600"/>
          </a:p>
        </p:txBody>
      </p:sp>
      <p:sp>
        <p:nvSpPr>
          <p:cNvPr id="3" name="Marcador de número de diapositiva 2">
            <a:extLst>
              <a:ext uri="{FF2B5EF4-FFF2-40B4-BE49-F238E27FC236}">
                <a16:creationId xmlns:a16="http://schemas.microsoft.com/office/drawing/2014/main" id="{54586A58-E871-A227-D16D-88CC1E8406DF}"/>
              </a:ext>
            </a:extLst>
          </p:cNvPr>
          <p:cNvSpPr>
            <a:spLocks noGrp="1"/>
          </p:cNvSpPr>
          <p:nvPr>
            <p:ph type="sldNum" sz="quarter" idx="12"/>
          </p:nvPr>
        </p:nvSpPr>
        <p:spPr/>
        <p:txBody>
          <a:bodyPr/>
          <a:lstStyle/>
          <a:p>
            <a:fld id="{C119739B-ACC7-1A4E-906B-A9546BA1AB75}" type="slidenum">
              <a:rPr lang="es-MX" smtClean="0"/>
              <a:t>24</a:t>
            </a:fld>
            <a:endParaRPr lang="es-MX"/>
          </a:p>
        </p:txBody>
      </p:sp>
    </p:spTree>
    <p:extLst>
      <p:ext uri="{BB962C8B-B14F-4D97-AF65-F5344CB8AC3E}">
        <p14:creationId xmlns:p14="http://schemas.microsoft.com/office/powerpoint/2010/main" val="1682912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F0D3EBD4-884C-84C3-82C7-F8A11D6C297E}"/>
              </a:ext>
            </a:extLst>
          </p:cNvPr>
          <p:cNvSpPr>
            <a:spLocks noGrp="1"/>
          </p:cNvSpPr>
          <p:nvPr>
            <p:ph type="sldNum" sz="quarter" idx="12"/>
          </p:nvPr>
        </p:nvSpPr>
        <p:spPr/>
        <p:txBody>
          <a:bodyPr/>
          <a:lstStyle/>
          <a:p>
            <a:fld id="{C119739B-ACC7-1A4E-906B-A9546BA1AB75}" type="slidenum">
              <a:rPr lang="es-MX" smtClean="0"/>
              <a:t>25</a:t>
            </a:fld>
            <a:endParaRPr lang="es-MX"/>
          </a:p>
        </p:txBody>
      </p:sp>
      <p:sp>
        <p:nvSpPr>
          <p:cNvPr id="5" name="CuadroTexto 4">
            <a:extLst>
              <a:ext uri="{FF2B5EF4-FFF2-40B4-BE49-F238E27FC236}">
                <a16:creationId xmlns:a16="http://schemas.microsoft.com/office/drawing/2014/main" id="{BB068425-A3CD-AE40-D21C-83A4B32677C5}"/>
              </a:ext>
            </a:extLst>
          </p:cNvPr>
          <p:cNvSpPr txBox="1"/>
          <p:nvPr/>
        </p:nvSpPr>
        <p:spPr>
          <a:xfrm>
            <a:off x="960120" y="1678700"/>
            <a:ext cx="10271760" cy="33091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7965" indent="-227965" algn="just">
              <a:lnSpc>
                <a:spcPct val="150000"/>
              </a:lnSpc>
              <a:buFont typeface=""/>
              <a:buChar char="•"/>
            </a:pPr>
            <a:r>
              <a:rPr lang="es-ES" sz="1400" b="1">
                <a:solidFill>
                  <a:srgbClr val="404040"/>
                </a:solidFill>
                <a:latin typeface="Montserrat"/>
                <a:cs typeface="Arial"/>
              </a:rPr>
              <a:t>Equipo médico: </a:t>
            </a:r>
            <a:r>
              <a:rPr lang="es-ES" sz="1400">
                <a:solidFill>
                  <a:srgbClr val="404040"/>
                </a:solidFill>
                <a:latin typeface="Montserrat"/>
                <a:cs typeface="Arial"/>
              </a:rPr>
              <a:t>aparatos, accesorios e instrumental para uso específico, destinados a la atención médica, quirúrgica o a procedimientos de exploración, diagnóstico, tratamiento y rehabilitación de pacientes, así como aquellos para efectuar actividades de investigación biomédica.</a:t>
            </a:r>
            <a:r>
              <a:rPr lang="es-MX" sz="1400">
                <a:solidFill>
                  <a:srgbClr val="404040"/>
                </a:solidFill>
                <a:latin typeface="Montserrat"/>
                <a:cs typeface="Arial"/>
              </a:rPr>
              <a:t>​</a:t>
            </a:r>
            <a:endParaRPr lang="es-ES" sz="1400">
              <a:ea typeface="Calibri"/>
              <a:cs typeface="Calibri"/>
            </a:endParaRPr>
          </a:p>
          <a:p>
            <a:pPr marL="227965" indent="-227965" algn="just">
              <a:lnSpc>
                <a:spcPct val="150000"/>
              </a:lnSpc>
              <a:buFont typeface=""/>
              <a:buChar char="•"/>
            </a:pPr>
            <a:r>
              <a:rPr lang="es-ES" sz="1400" b="1">
                <a:solidFill>
                  <a:srgbClr val="404040"/>
                </a:solidFill>
                <a:latin typeface="Montserrat"/>
                <a:cs typeface="Arial"/>
              </a:rPr>
              <a:t>Mantenimientos preventivos</a:t>
            </a:r>
            <a:r>
              <a:rPr lang="es-ES" sz="1400">
                <a:solidFill>
                  <a:srgbClr val="404040"/>
                </a:solidFill>
                <a:latin typeface="Montserrat"/>
                <a:cs typeface="Arial"/>
              </a:rPr>
              <a:t>: proceso de planeación y ejecución de acciones específicas que se realizan de manera periódica para mantener en funcionamiento el equipo y evitar o disminuir la posibilidad de fallas que inhabiliten o comprometan dicho funcionamiento.</a:t>
            </a:r>
            <a:endParaRPr lang="es-ES" sz="1400">
              <a:solidFill>
                <a:srgbClr val="000000"/>
              </a:solidFill>
              <a:latin typeface="Montserrat"/>
              <a:ea typeface="Calibri" panose="020F0502020204030204"/>
              <a:cs typeface="Arial"/>
            </a:endParaRPr>
          </a:p>
          <a:p>
            <a:pPr marL="227965" indent="-227965" algn="just">
              <a:lnSpc>
                <a:spcPct val="150000"/>
              </a:lnSpc>
              <a:buFont typeface=""/>
              <a:buChar char="•"/>
            </a:pPr>
            <a:r>
              <a:rPr lang="es-MX" sz="1400" b="1">
                <a:solidFill>
                  <a:srgbClr val="404040"/>
                </a:solidFill>
                <a:latin typeface="Montserrat"/>
                <a:ea typeface="Calibri" panose="020F0502020204030204"/>
                <a:cs typeface="Arial"/>
              </a:rPr>
              <a:t>Mantenimientos vencidos</a:t>
            </a:r>
            <a:r>
              <a:rPr lang="es-ES" sz="1400" b="1">
                <a:solidFill>
                  <a:srgbClr val="404040"/>
                </a:solidFill>
                <a:latin typeface="Montserrat"/>
                <a:ea typeface="Calibri" panose="020F0502020204030204"/>
                <a:cs typeface="Arial"/>
              </a:rPr>
              <a:t> :</a:t>
            </a:r>
            <a:r>
              <a:rPr lang="es-ES" sz="1400">
                <a:solidFill>
                  <a:srgbClr val="000000"/>
                </a:solidFill>
                <a:latin typeface="Montserrat Medium"/>
                <a:ea typeface="Calibri" panose="020F0502020204030204"/>
                <a:cs typeface="Arial"/>
              </a:rPr>
              <a:t> </a:t>
            </a:r>
            <a:r>
              <a:rPr lang="es-ES" sz="1400">
                <a:solidFill>
                  <a:srgbClr val="404040"/>
                </a:solidFill>
                <a:latin typeface="Montserrat"/>
                <a:ea typeface="Calibri" panose="020F0502020204030204"/>
                <a:cs typeface="Arial"/>
              </a:rPr>
              <a:t>mantenimientos cuya fecha programada de acuerdo con calendario y a la garantía concluyo o se debió llevar a cabo el mantenimiento a partir de los seis meses de haberse instalado el bien.</a:t>
            </a:r>
            <a:endParaRPr lang="es-ES" sz="1400">
              <a:solidFill>
                <a:srgbClr val="000000"/>
              </a:solidFill>
              <a:latin typeface="Montserrat"/>
              <a:ea typeface="Calibri" panose="020F0502020204030204"/>
              <a:cs typeface="Arial"/>
            </a:endParaRPr>
          </a:p>
          <a:p>
            <a:pPr marL="227965" indent="-227965" algn="just">
              <a:lnSpc>
                <a:spcPct val="90000"/>
              </a:lnSpc>
              <a:spcBef>
                <a:spcPts val="1000"/>
              </a:spcBef>
              <a:buFont typeface="Arial"/>
              <a:buChar char="•"/>
            </a:pPr>
            <a:endParaRPr lang="es" sz="1300">
              <a:solidFill>
                <a:srgbClr val="404040"/>
              </a:solidFill>
              <a:latin typeface="Montserrat"/>
              <a:ea typeface="Calibri" panose="020F0502020204030204"/>
              <a:cs typeface="Arial"/>
            </a:endParaRPr>
          </a:p>
        </p:txBody>
      </p:sp>
      <p:pic>
        <p:nvPicPr>
          <p:cNvPr id="9" name="Imagen 8">
            <a:extLst>
              <a:ext uri="{FF2B5EF4-FFF2-40B4-BE49-F238E27FC236}">
                <a16:creationId xmlns:a16="http://schemas.microsoft.com/office/drawing/2014/main" id="{E97A66A6-7003-BEA3-FEB1-D398547DD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1877368108"/>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9005FB73-DC7E-435D-6F89-EDC60C1DE148}"/>
              </a:ext>
            </a:extLst>
          </p:cNvPr>
          <p:cNvSpPr>
            <a:spLocks noGrp="1"/>
          </p:cNvSpPr>
          <p:nvPr>
            <p:ph type="sldNum" sz="quarter" idx="12"/>
          </p:nvPr>
        </p:nvSpPr>
        <p:spPr/>
        <p:txBody>
          <a:bodyPr/>
          <a:lstStyle/>
          <a:p>
            <a:fld id="{C119739B-ACC7-1A4E-906B-A9546BA1AB75}" type="slidenum">
              <a:rPr lang="es-MX" dirty="0" smtClean="0"/>
              <a:t>26</a:t>
            </a:fld>
            <a:endParaRPr lang="es-MX"/>
          </a:p>
        </p:txBody>
      </p:sp>
      <p:sp>
        <p:nvSpPr>
          <p:cNvPr id="5" name="CuadroTexto 4">
            <a:extLst>
              <a:ext uri="{FF2B5EF4-FFF2-40B4-BE49-F238E27FC236}">
                <a16:creationId xmlns:a16="http://schemas.microsoft.com/office/drawing/2014/main" id="{18E0EDD2-3ABC-694F-D6F5-273DC76C682D}"/>
              </a:ext>
            </a:extLst>
          </p:cNvPr>
          <p:cNvSpPr txBox="1"/>
          <p:nvPr/>
        </p:nvSpPr>
        <p:spPr>
          <a:xfrm>
            <a:off x="1112520" y="1463040"/>
            <a:ext cx="10241280" cy="43088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7965" indent="-227965" algn="just">
              <a:lnSpc>
                <a:spcPct val="150000"/>
              </a:lnSpc>
              <a:buFont typeface="Arial,Sans-Serif"/>
              <a:buChar char="•"/>
            </a:pPr>
            <a:r>
              <a:rPr lang="es-ES" sz="1400" b="1">
                <a:solidFill>
                  <a:srgbClr val="404040"/>
                </a:solidFill>
                <a:latin typeface="Montserrat"/>
                <a:cs typeface="Arial"/>
              </a:rPr>
              <a:t>Mantenimientos correctivos: </a:t>
            </a:r>
            <a:r>
              <a:rPr lang="es-ES" sz="1400">
                <a:solidFill>
                  <a:srgbClr val="404040"/>
                </a:solidFill>
                <a:latin typeface="Montserrat"/>
                <a:cs typeface="Arial"/>
              </a:rPr>
              <a:t>Proceso utilizado para restaurar la función, integridad física, seguridad y/o rendimiento de un dispositivo después de una falla. El mantenimiento correctivo y el mantenimiento no programado se utilizan como equivalentes al término reparación.</a:t>
            </a:r>
            <a:r>
              <a:rPr lang="es-MX" sz="1400">
                <a:latin typeface="Montserrat"/>
                <a:cs typeface="Arial"/>
              </a:rPr>
              <a:t>​</a:t>
            </a:r>
          </a:p>
          <a:p>
            <a:pPr marL="227965" indent="-227965" algn="just">
              <a:lnSpc>
                <a:spcPct val="150000"/>
              </a:lnSpc>
              <a:buFont typeface="Arial,Sans-Serif"/>
              <a:buChar char="•"/>
            </a:pPr>
            <a:r>
              <a:rPr lang="es-ES" sz="1400" b="1">
                <a:solidFill>
                  <a:srgbClr val="404040"/>
                </a:solidFill>
                <a:latin typeface="Montserrat"/>
                <a:cs typeface="Arial"/>
              </a:rPr>
              <a:t>Orden de servicio: </a:t>
            </a:r>
            <a:r>
              <a:rPr lang="es-ES" sz="1400">
                <a:solidFill>
                  <a:srgbClr val="404040"/>
                </a:solidFill>
                <a:latin typeface="Montserrat"/>
                <a:cs typeface="Arial"/>
              </a:rPr>
              <a:t>Documento realizado por el prestador de servicio donde se indican las actividades realizadas, las refacciones utilizadas en caso de requerirlo y los datos del equipo al que se dio servicio.</a:t>
            </a:r>
            <a:r>
              <a:rPr lang="es-MX" sz="1400">
                <a:latin typeface="Montserrat"/>
                <a:cs typeface="Arial"/>
              </a:rPr>
              <a:t>​</a:t>
            </a: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endParaRPr lang="es-ES" sz="1300">
              <a:solidFill>
                <a:srgbClr val="404040"/>
              </a:solidFill>
              <a:latin typeface="Montserrat"/>
              <a:cs typeface="Arial"/>
            </a:endParaRPr>
          </a:p>
          <a:p>
            <a:pPr algn="just"/>
            <a:r>
              <a:rPr lang="es-ES" sz="1300">
                <a:solidFill>
                  <a:srgbClr val="404040"/>
                </a:solidFill>
                <a:latin typeface="Montserrat"/>
                <a:cs typeface="Arial"/>
              </a:rPr>
              <a:t>* Glosario de Gestión de Equipo Médico. México: Secretaría de Salud, Centro Nacional de Excelencia Tecnológica en Salud;</a:t>
            </a:r>
            <a:endParaRPr lang="es-ES">
              <a:ea typeface="Calibri"/>
              <a:cs typeface="Calibri"/>
            </a:endParaRPr>
          </a:p>
        </p:txBody>
      </p:sp>
      <p:pic>
        <p:nvPicPr>
          <p:cNvPr id="7" name="Imagen 6">
            <a:extLst>
              <a:ext uri="{FF2B5EF4-FFF2-40B4-BE49-F238E27FC236}">
                <a16:creationId xmlns:a16="http://schemas.microsoft.com/office/drawing/2014/main" id="{5F4D7797-FA72-B04B-8F68-806C011076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22820674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05ECA7-F610-E7BA-EF88-E323442CEC67}"/>
              </a:ext>
            </a:extLst>
          </p:cNvPr>
          <p:cNvSpPr>
            <a:spLocks noGrp="1"/>
          </p:cNvSpPr>
          <p:nvPr>
            <p:ph type="title"/>
          </p:nvPr>
        </p:nvSpPr>
        <p:spPr>
          <a:xfrm>
            <a:off x="6096000" y="2693301"/>
            <a:ext cx="3738880" cy="729297"/>
          </a:xfrm>
        </p:spPr>
        <p:txBody>
          <a:bodyPr lIns="91440" tIns="45720" rIns="91440" bIns="45720" anchor="b">
            <a:noAutofit/>
          </a:bodyPr>
          <a:lstStyle/>
          <a:p>
            <a:r>
              <a:rPr lang="es-ES" sz="3600">
                <a:latin typeface="Montserrat SemiBold"/>
              </a:rPr>
              <a:t>6. Anexos</a:t>
            </a:r>
            <a:endParaRPr lang="es-ES" sz="3600"/>
          </a:p>
        </p:txBody>
      </p:sp>
      <p:sp>
        <p:nvSpPr>
          <p:cNvPr id="3" name="Marcador de número de diapositiva 2">
            <a:extLst>
              <a:ext uri="{FF2B5EF4-FFF2-40B4-BE49-F238E27FC236}">
                <a16:creationId xmlns:a16="http://schemas.microsoft.com/office/drawing/2014/main" id="{3A879565-F0A1-7CA1-B661-DB3E82446151}"/>
              </a:ext>
            </a:extLst>
          </p:cNvPr>
          <p:cNvSpPr>
            <a:spLocks noGrp="1"/>
          </p:cNvSpPr>
          <p:nvPr>
            <p:ph type="sldNum" sz="quarter" idx="12"/>
          </p:nvPr>
        </p:nvSpPr>
        <p:spPr/>
        <p:txBody>
          <a:bodyPr/>
          <a:lstStyle/>
          <a:p>
            <a:fld id="{C119739B-ACC7-1A4E-906B-A9546BA1AB75}" type="slidenum">
              <a:rPr lang="es-MX" smtClean="0"/>
              <a:t>27</a:t>
            </a:fld>
            <a:endParaRPr lang="es-MX"/>
          </a:p>
        </p:txBody>
      </p:sp>
    </p:spTree>
    <p:extLst>
      <p:ext uri="{BB962C8B-B14F-4D97-AF65-F5344CB8AC3E}">
        <p14:creationId xmlns:p14="http://schemas.microsoft.com/office/powerpoint/2010/main" val="1411280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46D508D6-9373-CBA9-A53A-32F07CBFEB63}"/>
              </a:ext>
            </a:extLst>
          </p:cNvPr>
          <p:cNvSpPr>
            <a:spLocks noGrp="1"/>
          </p:cNvSpPr>
          <p:nvPr>
            <p:ph type="body" idx="1"/>
          </p:nvPr>
        </p:nvSpPr>
        <p:spPr>
          <a:xfrm>
            <a:off x="1075691" y="854679"/>
            <a:ext cx="10281920" cy="4229900"/>
          </a:xfrm>
        </p:spPr>
        <p:txBody>
          <a:bodyPr lIns="91440" tIns="45720" rIns="91440" bIns="45720" anchor="t"/>
          <a:lstStyle/>
          <a:p>
            <a:pPr algn="just"/>
            <a:r>
              <a:rPr lang="es-ES">
                <a:latin typeface="Montserrat"/>
              </a:rPr>
              <a:t>Como se mencionó desde un principio en este manual, las ordenes de servicio deberán ser nombradas con un nombre especifico. En la siguiente liga se proporciona el nombre corto de cada uno de los proveedores</a:t>
            </a:r>
            <a:r>
              <a:rPr lang="es-ES" dirty="0">
                <a:latin typeface="Montserrat"/>
              </a:rPr>
              <a:t>, o bien si así se prefiere se puede escanear el código QR</a:t>
            </a:r>
            <a:r>
              <a:rPr lang="es-ES">
                <a:latin typeface="Montserrat"/>
              </a:rPr>
              <a:t>.</a:t>
            </a:r>
            <a:r>
              <a:rPr lang="es-ES" dirty="0">
                <a:latin typeface="Montserrat"/>
              </a:rPr>
              <a:t> </a:t>
            </a:r>
            <a:endParaRPr lang="es-ES"/>
          </a:p>
          <a:p>
            <a:pPr algn="ctr"/>
            <a:r>
              <a:rPr lang="es-ES" dirty="0">
                <a:latin typeface="Montserrat"/>
                <a:hlinkClick r:id="rId2"/>
              </a:rPr>
              <a:t>Nombre corto del proveedor. </a:t>
            </a:r>
            <a:r>
              <a:rPr lang="es-ES" dirty="0">
                <a:latin typeface="Montserrat"/>
              </a:rPr>
              <a:t>   </a:t>
            </a:r>
            <a:endParaRPr lang="es-ES" dirty="0"/>
          </a:p>
          <a:p>
            <a:pPr algn="ctr"/>
            <a:endParaRPr lang="es-ES" dirty="0"/>
          </a:p>
          <a:p>
            <a:pPr algn="ctr"/>
            <a:endParaRPr lang="es-ES"/>
          </a:p>
          <a:p>
            <a:endParaRPr lang="es-ES"/>
          </a:p>
          <a:p>
            <a:endParaRPr lang="es-ES"/>
          </a:p>
        </p:txBody>
      </p:sp>
      <p:sp>
        <p:nvSpPr>
          <p:cNvPr id="4" name="Marcador de número de diapositiva 3">
            <a:extLst>
              <a:ext uri="{FF2B5EF4-FFF2-40B4-BE49-F238E27FC236}">
                <a16:creationId xmlns:a16="http://schemas.microsoft.com/office/drawing/2014/main" id="{709B94FC-ED4A-8600-771C-8A22D45781A7}"/>
              </a:ext>
            </a:extLst>
          </p:cNvPr>
          <p:cNvSpPr>
            <a:spLocks noGrp="1"/>
          </p:cNvSpPr>
          <p:nvPr>
            <p:ph type="sldNum" sz="quarter" idx="12"/>
          </p:nvPr>
        </p:nvSpPr>
        <p:spPr/>
        <p:txBody>
          <a:bodyPr/>
          <a:lstStyle/>
          <a:p>
            <a:fld id="{C119739B-ACC7-1A4E-906B-A9546BA1AB75}" type="slidenum">
              <a:rPr lang="es-MX" smtClean="0"/>
              <a:t>28</a:t>
            </a:fld>
            <a:endParaRPr lang="es-MX"/>
          </a:p>
        </p:txBody>
      </p:sp>
      <p:pic>
        <p:nvPicPr>
          <p:cNvPr id="6" name="Imagen 5">
            <a:extLst>
              <a:ext uri="{FF2B5EF4-FFF2-40B4-BE49-F238E27FC236}">
                <a16:creationId xmlns:a16="http://schemas.microsoft.com/office/drawing/2014/main" id="{284B7BF1-2ABD-4555-CE64-19B99FC2BA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pic>
        <p:nvPicPr>
          <p:cNvPr id="2" name="Imagen 1" descr="Código QR&#10;&#10;Descripción generada automáticamente">
            <a:extLst>
              <a:ext uri="{FF2B5EF4-FFF2-40B4-BE49-F238E27FC236}">
                <a16:creationId xmlns:a16="http://schemas.microsoft.com/office/drawing/2014/main" id="{F90AD4FB-691D-B04D-B029-15452683BF72}"/>
              </a:ext>
            </a:extLst>
          </p:cNvPr>
          <p:cNvPicPr>
            <a:picLocks noChangeAspect="1"/>
          </p:cNvPicPr>
          <p:nvPr/>
        </p:nvPicPr>
        <p:blipFill>
          <a:blip r:embed="rId4"/>
          <a:stretch>
            <a:fillRect/>
          </a:stretch>
        </p:blipFill>
        <p:spPr>
          <a:xfrm>
            <a:off x="4694555" y="3074035"/>
            <a:ext cx="2152650" cy="2152650"/>
          </a:xfrm>
          <a:prstGeom prst="rect">
            <a:avLst/>
          </a:prstGeom>
        </p:spPr>
      </p:pic>
    </p:spTree>
    <p:extLst>
      <p:ext uri="{BB962C8B-B14F-4D97-AF65-F5344CB8AC3E}">
        <p14:creationId xmlns:p14="http://schemas.microsoft.com/office/powerpoint/2010/main" val="733036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08BA3F5-3F0E-9540-B6C2-4BCD708D401A}"/>
              </a:ext>
            </a:extLst>
          </p:cNvPr>
          <p:cNvSpPr>
            <a:spLocks noGrp="1"/>
          </p:cNvSpPr>
          <p:nvPr>
            <p:ph type="body" sz="quarter" idx="13"/>
          </p:nvPr>
        </p:nvSpPr>
        <p:spPr>
          <a:xfrm>
            <a:off x="3332634" y="2913547"/>
            <a:ext cx="6958323" cy="1038760"/>
          </a:xfrm>
        </p:spPr>
        <p:txBody>
          <a:bodyPr lIns="91440" tIns="45720" rIns="91440" bIns="45720" anchor="t">
            <a:normAutofit fontScale="55000" lnSpcReduction="20000"/>
          </a:bodyPr>
          <a:lstStyle/>
          <a:p>
            <a:pPr algn="l"/>
            <a:r>
              <a:rPr lang="es-MX" sz="3600" b="1">
                <a:latin typeface="Montserrat"/>
              </a:rPr>
              <a:t>MANUAL PARA LA ENTREGA DE LA DOCUMENTACIÓN CORRESPONDIENTE A LOS MANTENIMIENTOS PREVENTIVOS Y CORRECTIVOS</a:t>
            </a:r>
            <a:endParaRPr lang="es-ES"/>
          </a:p>
        </p:txBody>
      </p:sp>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697" y="5663182"/>
            <a:ext cx="5969418" cy="816867"/>
          </a:xfrm>
          <a:prstGeom prst="rect">
            <a:avLst/>
          </a:prstGeom>
        </p:spPr>
      </p:pic>
      <p:sp>
        <p:nvSpPr>
          <p:cNvPr id="6" name="Marcador de número de diapositiva 5">
            <a:extLst>
              <a:ext uri="{FF2B5EF4-FFF2-40B4-BE49-F238E27FC236}">
                <a16:creationId xmlns:a16="http://schemas.microsoft.com/office/drawing/2014/main" id="{12162585-CE99-AFB7-E694-6735CE6D6013}"/>
              </a:ext>
            </a:extLst>
          </p:cNvPr>
          <p:cNvSpPr>
            <a:spLocks noGrp="1"/>
          </p:cNvSpPr>
          <p:nvPr>
            <p:ph type="sldNum" sz="quarter" idx="12"/>
          </p:nvPr>
        </p:nvSpPr>
        <p:spPr/>
        <p:txBody>
          <a:bodyPr/>
          <a:lstStyle/>
          <a:p>
            <a:fld id="{C119739B-ACC7-1A4E-906B-A9546BA1AB75}" type="slidenum">
              <a:rPr lang="es-MX" smtClean="0"/>
              <a:t>29</a:t>
            </a:fld>
            <a:endParaRPr lang="es-MX"/>
          </a:p>
        </p:txBody>
      </p:sp>
    </p:spTree>
    <p:extLst>
      <p:ext uri="{BB962C8B-B14F-4D97-AF65-F5344CB8AC3E}">
        <p14:creationId xmlns:p14="http://schemas.microsoft.com/office/powerpoint/2010/main" val="209549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3237AA16-BD1D-AD4C-879C-A685049EBACC}"/>
              </a:ext>
            </a:extLst>
          </p:cNvPr>
          <p:cNvSpPr>
            <a:spLocks noGrp="1"/>
          </p:cNvSpPr>
          <p:nvPr>
            <p:ph type="body" idx="1"/>
          </p:nvPr>
        </p:nvSpPr>
        <p:spPr>
          <a:xfrm>
            <a:off x="1807212" y="383878"/>
            <a:ext cx="8577575" cy="4540548"/>
          </a:xfrm>
        </p:spPr>
        <p:txBody>
          <a:bodyPr lIns="91440" tIns="45720" rIns="91440" bIns="45720" anchor="t"/>
          <a:lstStyle/>
          <a:p>
            <a:pPr algn="just">
              <a:lnSpc>
                <a:spcPct val="107000"/>
              </a:lnSpc>
              <a:spcAft>
                <a:spcPts val="800"/>
              </a:spcAft>
            </a:pPr>
            <a:endParaRPr lang="es-ES" sz="1800" dirty="0">
              <a:latin typeface="Montserrat"/>
              <a:ea typeface="Calibri"/>
              <a:cs typeface="Times New Roman"/>
            </a:endParaRPr>
          </a:p>
          <a:p>
            <a:pPr algn="just">
              <a:lnSpc>
                <a:spcPct val="150000"/>
              </a:lnSpc>
              <a:spcAft>
                <a:spcPts val="800"/>
              </a:spcAft>
            </a:pPr>
            <a:r>
              <a:rPr lang="es-ES" sz="1400" dirty="0">
                <a:effectLst/>
                <a:latin typeface="Montserrat"/>
                <a:ea typeface="Calibri" panose="020F0502020204030204" pitchFamily="34" charset="0"/>
                <a:cs typeface="Times New Roman"/>
              </a:rPr>
              <a:t>Con fundamento en </a:t>
            </a:r>
            <a:r>
              <a:rPr lang="es-ES" sz="1400" dirty="0">
                <a:effectLst/>
                <a:highlight>
                  <a:srgbClr val="FFFF00"/>
                </a:highlight>
                <a:latin typeface="Montserrat"/>
                <a:ea typeface="Calibri" panose="020F0502020204030204" pitchFamily="34" charset="0"/>
                <a:cs typeface="Times New Roman"/>
              </a:rPr>
              <a:t>el Contrato </a:t>
            </a:r>
            <a:r>
              <a:rPr lang="es-ES" sz="1400" dirty="0">
                <a:effectLst/>
                <a:latin typeface="Montserrat"/>
                <a:ea typeface="Calibri" panose="020F0502020204030204" pitchFamily="34" charset="0"/>
                <a:cs typeface="Times New Roman"/>
              </a:rPr>
              <a:t>celebrado con el INSABI </a:t>
            </a:r>
            <a:r>
              <a:rPr lang="es-ES" sz="1400" dirty="0">
                <a:latin typeface="Montserrat"/>
                <a:ea typeface="Calibri" panose="020F0502020204030204" pitchFamily="34" charset="0"/>
                <a:cs typeface="Times New Roman"/>
              </a:rPr>
              <a:t>y/o</a:t>
            </a:r>
            <a:r>
              <a:rPr lang="es-ES" sz="1400" dirty="0">
                <a:effectLst/>
                <a:latin typeface="Montserrat"/>
                <a:ea typeface="Calibri" panose="020F0502020204030204" pitchFamily="34" charset="0"/>
                <a:cs typeface="Times New Roman"/>
              </a:rPr>
              <a:t> el IMSS-Bienestar para la adquisición de bienes de equipo médico, equipo de laboratorio y mobiliario médico; en específico, en lo mencionado sobre las obligaciones de canje y/o devolución de los “bienes”, en la garantía, en las penas convencionales, las deducciones, así como en las obligaciones vertidas en el Anexo Técnico, el</a:t>
            </a:r>
            <a:r>
              <a:rPr kumimoji="0" lang="es-MX" sz="1400" b="0" i="0" u="none" strike="noStrike" kern="1200" cap="none" spc="0" normalizeH="0" baseline="0" noProof="0" dirty="0">
                <a:ln>
                  <a:noFill/>
                </a:ln>
                <a:solidFill>
                  <a:prstClr val="black">
                    <a:tint val="75000"/>
                  </a:prstClr>
                </a:solidFill>
                <a:effectLst/>
                <a:uLnTx/>
                <a:uFillTx/>
                <a:latin typeface="Montserrat"/>
              </a:rPr>
              <a:t> Área Administrativa de Monitoreo de Mantenimiento de Equipo Médico de </a:t>
            </a:r>
            <a:r>
              <a:rPr lang="es-ES" sz="1400" dirty="0">
                <a:solidFill>
                  <a:prstClr val="black">
                    <a:tint val="75000"/>
                  </a:prstClr>
                </a:solidFill>
                <a:latin typeface="Montserrat"/>
                <a:ea typeface="Calibri"/>
                <a:cs typeface="Times New Roman"/>
              </a:rPr>
              <a:t>l</a:t>
            </a:r>
            <a:r>
              <a:rPr kumimoji="0" lang="es-ES" sz="1400" b="0" i="0" u="none" strike="noStrike" kern="1200" cap="none" spc="0" normalizeH="0" baseline="0" noProof="0" dirty="0">
                <a:ln>
                  <a:noFill/>
                </a:ln>
                <a:solidFill>
                  <a:prstClr val="black">
                    <a:tint val="75000"/>
                  </a:prstClr>
                </a:solidFill>
                <a:effectLst/>
                <a:uLnTx/>
                <a:uFillTx/>
                <a:latin typeface="Montserrat"/>
                <a:ea typeface="Calibri"/>
                <a:cs typeface="Times New Roman"/>
              </a:rPr>
              <a:t>a División de Mantenimiento y Monitoreo de Equipamiento (DIMME)</a:t>
            </a:r>
            <a:r>
              <a:rPr lang="es-ES" sz="1400" dirty="0">
                <a:solidFill>
                  <a:prstClr val="black">
                    <a:tint val="75000"/>
                  </a:prstClr>
                </a:solidFill>
                <a:latin typeface="Montserrat"/>
                <a:ea typeface="Calibri"/>
                <a:cs typeface="Times New Roman"/>
              </a:rPr>
              <a:t> </a:t>
            </a:r>
            <a:r>
              <a:rPr lang="es-ES" sz="1400" dirty="0">
                <a:effectLst/>
                <a:latin typeface="Montserrat"/>
                <a:ea typeface="Calibri" panose="020F0502020204030204" pitchFamily="34" charset="0"/>
                <a:cs typeface="Times New Roman"/>
              </a:rPr>
              <a:t> tiene a bien expedir el siguiente</a:t>
            </a:r>
            <a:r>
              <a:rPr lang="es-MX" sz="1400" dirty="0">
                <a:latin typeface="Calibri"/>
                <a:ea typeface="Calibri" panose="020F0502020204030204" pitchFamily="34" charset="0"/>
                <a:cs typeface="Times New Roman"/>
              </a:rPr>
              <a:t>:</a:t>
            </a:r>
            <a:endParaRPr lang="es-MX" sz="1400" dirty="0">
              <a:effectLst/>
              <a:latin typeface="Calibri"/>
              <a:ea typeface="Calibri" panose="020F0502020204030204" pitchFamily="34" charset="0"/>
              <a:cs typeface="Times New Roman"/>
            </a:endParaRPr>
          </a:p>
          <a:p>
            <a:pPr algn="ctr">
              <a:lnSpc>
                <a:spcPct val="107000"/>
              </a:lnSpc>
              <a:spcAft>
                <a:spcPts val="800"/>
              </a:spcAft>
            </a:pPr>
            <a:r>
              <a:rPr lang="es-ES" b="1" dirty="0">
                <a:effectLst/>
                <a:latin typeface="Montserrat"/>
                <a:ea typeface="Calibri"/>
                <a:cs typeface="Times New Roman"/>
              </a:rPr>
              <a:t>MANUAL PARA LA ENTREGA DE LA DOCUMENTACIÓN CORRESPONDIENTE A LOS MANTENIMIENTOS PREVENTIVOS Y CORRECTIVOS</a:t>
            </a:r>
            <a:endParaRPr lang="es-MX" dirty="0">
              <a:effectLst/>
              <a:latin typeface="Montserrat"/>
              <a:ea typeface="Calibri"/>
              <a:cs typeface="Times New Roman"/>
            </a:endParaRPr>
          </a:p>
          <a:p>
            <a:endParaRPr lang="es-MX" dirty="0"/>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7EF38CC-E924-5FC2-B036-28D2FFC28F43}"/>
              </a:ext>
            </a:extLst>
          </p:cNvPr>
          <p:cNvSpPr>
            <a:spLocks noGrp="1"/>
          </p:cNvSpPr>
          <p:nvPr>
            <p:ph type="sldNum" sz="quarter" idx="12"/>
          </p:nvPr>
        </p:nvSpPr>
        <p:spPr/>
        <p:txBody>
          <a:bodyPr/>
          <a:lstStyle/>
          <a:p>
            <a:fld id="{C119739B-ACC7-1A4E-906B-A9546BA1AB75}" type="slidenum">
              <a:rPr lang="es-MX" smtClean="0"/>
              <a:t>3</a:t>
            </a:fld>
            <a:endParaRPr lang="es-MX"/>
          </a:p>
        </p:txBody>
      </p:sp>
    </p:spTree>
    <p:extLst>
      <p:ext uri="{BB962C8B-B14F-4D97-AF65-F5344CB8AC3E}">
        <p14:creationId xmlns:p14="http://schemas.microsoft.com/office/powerpoint/2010/main" val="2154335465"/>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B559E7-6EA6-334C-09D1-AF3A8AFEB9E1}"/>
              </a:ext>
            </a:extLst>
          </p:cNvPr>
          <p:cNvSpPr>
            <a:spLocks noGrp="1"/>
          </p:cNvSpPr>
          <p:nvPr>
            <p:ph type="title"/>
          </p:nvPr>
        </p:nvSpPr>
        <p:spPr>
          <a:xfrm>
            <a:off x="6096000" y="2276741"/>
            <a:ext cx="5720080" cy="1501457"/>
          </a:xfrm>
        </p:spPr>
        <p:txBody>
          <a:bodyPr lIns="91440" tIns="45720" rIns="91440" bIns="45720" anchor="b">
            <a:noAutofit/>
          </a:bodyPr>
          <a:lstStyle/>
          <a:p>
            <a:pPr algn="ctr"/>
            <a:r>
              <a:rPr lang="es-ES" sz="3600">
                <a:latin typeface="Montserrat SemiBold"/>
              </a:rPr>
              <a:t>1. </a:t>
            </a:r>
            <a:r>
              <a:rPr lang="es-ES" sz="3600">
                <a:latin typeface="Montserrat" panose="00000500000000000000" pitchFamily="2" charset="0"/>
              </a:rPr>
              <a:t>Introducción</a:t>
            </a:r>
            <a:endParaRPr lang="es-ES" sz="3600" b="0">
              <a:solidFill>
                <a:srgbClr val="000000"/>
              </a:solidFill>
              <a:latin typeface="Montserrat" panose="00000500000000000000" pitchFamily="2" charset="0"/>
            </a:endParaRPr>
          </a:p>
          <a:p>
            <a:endParaRPr lang="es-ES"/>
          </a:p>
        </p:txBody>
      </p:sp>
      <p:sp>
        <p:nvSpPr>
          <p:cNvPr id="3" name="Marcador de número de diapositiva 2">
            <a:extLst>
              <a:ext uri="{FF2B5EF4-FFF2-40B4-BE49-F238E27FC236}">
                <a16:creationId xmlns:a16="http://schemas.microsoft.com/office/drawing/2014/main" id="{704A9045-0D6F-ACCE-83F0-A21D38518B31}"/>
              </a:ext>
            </a:extLst>
          </p:cNvPr>
          <p:cNvSpPr>
            <a:spLocks noGrp="1"/>
          </p:cNvSpPr>
          <p:nvPr>
            <p:ph type="sldNum" sz="quarter" idx="12"/>
          </p:nvPr>
        </p:nvSpPr>
        <p:spPr/>
        <p:txBody>
          <a:bodyPr/>
          <a:lstStyle/>
          <a:p>
            <a:fld id="{C119739B-ACC7-1A4E-906B-A9546BA1AB75}" type="slidenum">
              <a:rPr lang="es-MX" smtClean="0"/>
              <a:t>4</a:t>
            </a:fld>
            <a:endParaRPr lang="es-MX"/>
          </a:p>
        </p:txBody>
      </p:sp>
    </p:spTree>
    <p:extLst>
      <p:ext uri="{BB962C8B-B14F-4D97-AF65-F5344CB8AC3E}">
        <p14:creationId xmlns:p14="http://schemas.microsoft.com/office/powerpoint/2010/main" val="3381833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3237AA16-BD1D-AD4C-879C-A685049EBACC}"/>
              </a:ext>
            </a:extLst>
          </p:cNvPr>
          <p:cNvSpPr>
            <a:spLocks noGrp="1"/>
          </p:cNvSpPr>
          <p:nvPr>
            <p:ph type="body" idx="1"/>
          </p:nvPr>
        </p:nvSpPr>
        <p:spPr>
          <a:xfrm>
            <a:off x="1153043" y="897468"/>
            <a:ext cx="9885914" cy="4883572"/>
          </a:xfrm>
        </p:spPr>
        <p:txBody>
          <a:bodyPr lIns="91440" tIns="45720" rIns="91440" bIns="45720" anchor="t"/>
          <a:lstStyle/>
          <a:p>
            <a:pPr algn="just">
              <a:lnSpc>
                <a:spcPct val="150000"/>
              </a:lnSpc>
              <a:spcAft>
                <a:spcPts val="800"/>
              </a:spcAft>
            </a:pPr>
            <a:r>
              <a:rPr lang="es-ES" sz="1400" dirty="0">
                <a:latin typeface="Montserrat"/>
                <a:ea typeface="Calibri"/>
                <a:cs typeface="Times New Roman"/>
              </a:rPr>
              <a:t>De acuerdo con las obligaciones estipuladas en el contrato, es de vital importancia contar con el compromiso de cada uno de los proveedores, </a:t>
            </a:r>
            <a:r>
              <a:rPr lang="es-ES" sz="1400">
                <a:latin typeface="Montserrat"/>
                <a:ea typeface="Calibri"/>
                <a:cs typeface="Times New Roman"/>
              </a:rPr>
              <a:t>ya que </a:t>
            </a:r>
            <a:endParaRPr lang="es-ES" sz="1400" dirty="0">
              <a:latin typeface="Montserrat"/>
              <a:ea typeface="Calibri"/>
              <a:cs typeface="Times New Roman"/>
            </a:endParaRPr>
          </a:p>
          <a:p>
            <a:pPr algn="just">
              <a:lnSpc>
                <a:spcPct val="150000"/>
              </a:lnSpc>
              <a:spcAft>
                <a:spcPts val="800"/>
              </a:spcAft>
            </a:pPr>
            <a:r>
              <a:rPr lang="es-ES" sz="1400" dirty="0">
                <a:latin typeface="Montserrat"/>
                <a:ea typeface="Calibri"/>
                <a:cs typeface="Times New Roman"/>
              </a:rPr>
              <a:t>de acuerdo con la garantía, de acuerdo con el Anexo Técnico, y dentro de los términos establecidos previamente en el Contrato, cuando alguno de los equipos se encuentre fuera de servicio o cuando el mantenimiento preventivo se encuentre programado.</a:t>
            </a:r>
            <a:endParaRPr lang="en-US" sz="1400" dirty="0">
              <a:ea typeface="Calibri"/>
              <a:cs typeface="Times New Roman"/>
            </a:endParaRPr>
          </a:p>
          <a:p>
            <a:pPr algn="just">
              <a:lnSpc>
                <a:spcPct val="150000"/>
              </a:lnSpc>
              <a:spcAft>
                <a:spcPts val="800"/>
              </a:spcAft>
            </a:pPr>
            <a:r>
              <a:rPr lang="es-ES" sz="1400" dirty="0">
                <a:latin typeface="Montserrat"/>
                <a:ea typeface="Calibri"/>
                <a:cs typeface="Times New Roman"/>
              </a:rPr>
              <a:t>El mantenimiento preventivo, como su nombre lo indica, reduce la posibilidad de que los equipos médicos tengan fallas en sus funciones, reduce la pérdida de tiempo en cuanto a la resolución de las futuras fallas, y en consecuencia permite que exista una mayor eficacia en la atención de la salud de los pacientes. </a:t>
            </a:r>
            <a:endParaRPr lang="en-US" sz="1400" dirty="0"/>
          </a:p>
          <a:p>
            <a:pPr algn="just">
              <a:lnSpc>
                <a:spcPct val="150000"/>
              </a:lnSpc>
              <a:spcAft>
                <a:spcPts val="800"/>
              </a:spcAft>
            </a:pPr>
            <a:r>
              <a:rPr lang="es-ES" sz="1400" dirty="0">
                <a:latin typeface="Montserrat"/>
                <a:ea typeface="Calibri"/>
                <a:cs typeface="Times New Roman"/>
              </a:rPr>
              <a:t>Los mantenimientos son una pieza clave para el adecuado funcionamiento de los equipos médicos, de laboratorio y de mobiliario médico en las unidades médicas. Es por ello, que este conjunto de actividades y/o acciones realizadas para mantener un equipo operando o, en su caso, hacer que el equipo quede operando correctamente tras realizar dicho mantenimiento, es de vital importancia para lograr un sistema de salud a la altura de las necesidades de México.</a:t>
            </a:r>
            <a:endParaRPr lang="es-MX" sz="1400" dirty="0">
              <a:latin typeface="Montserrat"/>
              <a:ea typeface="Calibri"/>
              <a:cs typeface="Times New Roman"/>
            </a:endParaRPr>
          </a:p>
          <a:p>
            <a:pPr algn="just">
              <a:lnSpc>
                <a:spcPct val="107000"/>
              </a:lnSpc>
              <a:spcAft>
                <a:spcPts val="800"/>
              </a:spcAft>
            </a:pPr>
            <a:endParaRPr lang="es-ES" sz="1800" dirty="0">
              <a:latin typeface="Montserrat"/>
              <a:ea typeface="Calibri"/>
              <a:cs typeface="Times New Roman"/>
            </a:endParaRPr>
          </a:p>
          <a:p>
            <a:endParaRPr lang="es-MX" sz="1800" dirty="0">
              <a:latin typeface="Montserrat" panose="00000500000000000000" pitchFamily="2" charset="0"/>
              <a:ea typeface="Calibri" panose="020F0502020204030204" pitchFamily="34" charset="0"/>
              <a:cs typeface="Times New Roman" panose="02020603050405020304" pitchFamily="18" charset="0"/>
            </a:endParaRPr>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7EF38CC-E924-5FC2-B036-28D2FFC28F43}"/>
              </a:ext>
            </a:extLst>
          </p:cNvPr>
          <p:cNvSpPr>
            <a:spLocks noGrp="1"/>
          </p:cNvSpPr>
          <p:nvPr>
            <p:ph type="sldNum" sz="quarter" idx="12"/>
          </p:nvPr>
        </p:nvSpPr>
        <p:spPr/>
        <p:txBody>
          <a:bodyPr/>
          <a:lstStyle/>
          <a:p>
            <a:fld id="{C119739B-ACC7-1A4E-906B-A9546BA1AB75}" type="slidenum">
              <a:rPr lang="es-MX" smtClean="0"/>
              <a:t>5</a:t>
            </a:fld>
            <a:endParaRPr lang="es-MX"/>
          </a:p>
        </p:txBody>
      </p:sp>
    </p:spTree>
    <p:extLst>
      <p:ext uri="{BB962C8B-B14F-4D97-AF65-F5344CB8AC3E}">
        <p14:creationId xmlns:p14="http://schemas.microsoft.com/office/powerpoint/2010/main" val="1647426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D4C52A-5EF3-5113-3B5E-A51D0CF18496}"/>
              </a:ext>
            </a:extLst>
          </p:cNvPr>
          <p:cNvSpPr>
            <a:spLocks noGrp="1"/>
          </p:cNvSpPr>
          <p:nvPr>
            <p:ph type="title"/>
          </p:nvPr>
        </p:nvSpPr>
        <p:spPr>
          <a:xfrm>
            <a:off x="6096000" y="1931301"/>
            <a:ext cx="5720080" cy="1491297"/>
          </a:xfrm>
        </p:spPr>
        <p:txBody>
          <a:bodyPr lIns="91440" tIns="45720" rIns="91440" bIns="45720" anchor="b">
            <a:noAutofit/>
          </a:bodyPr>
          <a:lstStyle/>
          <a:p>
            <a:r>
              <a:rPr lang="es-ES" sz="3600">
                <a:latin typeface="Montserrat" panose="00000500000000000000" pitchFamily="2" charset="0"/>
              </a:rPr>
              <a:t>2. Objetivo</a:t>
            </a:r>
          </a:p>
        </p:txBody>
      </p:sp>
      <p:sp>
        <p:nvSpPr>
          <p:cNvPr id="3" name="Marcador de número de diapositiva 2">
            <a:extLst>
              <a:ext uri="{FF2B5EF4-FFF2-40B4-BE49-F238E27FC236}">
                <a16:creationId xmlns:a16="http://schemas.microsoft.com/office/drawing/2014/main" id="{E9F5C79C-DCF2-7E94-AA20-A8AA1CD972C1}"/>
              </a:ext>
            </a:extLst>
          </p:cNvPr>
          <p:cNvSpPr>
            <a:spLocks noGrp="1"/>
          </p:cNvSpPr>
          <p:nvPr>
            <p:ph type="sldNum" sz="quarter" idx="12"/>
          </p:nvPr>
        </p:nvSpPr>
        <p:spPr/>
        <p:txBody>
          <a:bodyPr/>
          <a:lstStyle/>
          <a:p>
            <a:fld id="{C119739B-ACC7-1A4E-906B-A9546BA1AB75}" type="slidenum">
              <a:rPr lang="es-MX" smtClean="0"/>
              <a:t>6</a:t>
            </a:fld>
            <a:endParaRPr lang="es-MX"/>
          </a:p>
        </p:txBody>
      </p:sp>
    </p:spTree>
    <p:extLst>
      <p:ext uri="{BB962C8B-B14F-4D97-AF65-F5344CB8AC3E}">
        <p14:creationId xmlns:p14="http://schemas.microsoft.com/office/powerpoint/2010/main" val="2478772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3237AA16-BD1D-AD4C-879C-A685049EBACC}"/>
              </a:ext>
            </a:extLst>
          </p:cNvPr>
          <p:cNvSpPr>
            <a:spLocks noGrp="1"/>
          </p:cNvSpPr>
          <p:nvPr>
            <p:ph type="body" idx="1"/>
          </p:nvPr>
        </p:nvSpPr>
        <p:spPr>
          <a:xfrm>
            <a:off x="1837267" y="1842891"/>
            <a:ext cx="9228666" cy="3689229"/>
          </a:xfrm>
        </p:spPr>
        <p:txBody>
          <a:bodyPr lIns="91440" tIns="45720" rIns="91440" bIns="45720" anchor="t"/>
          <a:lstStyle/>
          <a:p>
            <a:pPr algn="just">
              <a:lnSpc>
                <a:spcPct val="150000"/>
              </a:lnSpc>
              <a:spcBef>
                <a:spcPts val="0"/>
              </a:spcBef>
            </a:pPr>
            <a:r>
              <a:rPr lang="es-ES" sz="1600">
                <a:latin typeface="Montserrat"/>
                <a:ea typeface="Calibri"/>
                <a:cs typeface="Times New Roman"/>
              </a:rPr>
              <a:t>El presente manual tiene como objetivo establecer los lineamientos de entrega de la documentación de los mantenimientos preventivos y correctivos realizados por parte de los licitantes. El propósito es lograr que los proveedores realicen entregas documentales de manera regular y dentro de los periodos establecidos. </a:t>
            </a:r>
            <a:endParaRPr lang="es-MX" sz="1600">
              <a:latin typeface="Montserrat" panose="00000500000000000000" pitchFamily="2" charset="0"/>
              <a:ea typeface="Calibri" panose="020F0502020204030204" pitchFamily="34" charset="0"/>
              <a:cs typeface="Times New Roman" panose="02020603050405020304" pitchFamily="18" charset="0"/>
            </a:endParaRPr>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
        <p:nvSpPr>
          <p:cNvPr id="4" name="Marcador de número de diapositiva 3">
            <a:extLst>
              <a:ext uri="{FF2B5EF4-FFF2-40B4-BE49-F238E27FC236}">
                <a16:creationId xmlns:a16="http://schemas.microsoft.com/office/drawing/2014/main" id="{B7EF38CC-E924-5FC2-B036-28D2FFC28F43}"/>
              </a:ext>
            </a:extLst>
          </p:cNvPr>
          <p:cNvSpPr>
            <a:spLocks noGrp="1"/>
          </p:cNvSpPr>
          <p:nvPr>
            <p:ph type="sldNum" sz="quarter" idx="12"/>
          </p:nvPr>
        </p:nvSpPr>
        <p:spPr/>
        <p:txBody>
          <a:bodyPr/>
          <a:lstStyle/>
          <a:p>
            <a:fld id="{C119739B-ACC7-1A4E-906B-A9546BA1AB75}" type="slidenum">
              <a:rPr lang="es-MX" smtClean="0"/>
              <a:t>7</a:t>
            </a:fld>
            <a:endParaRPr lang="es-MX"/>
          </a:p>
        </p:txBody>
      </p:sp>
    </p:spTree>
    <p:extLst>
      <p:ext uri="{BB962C8B-B14F-4D97-AF65-F5344CB8AC3E}">
        <p14:creationId xmlns:p14="http://schemas.microsoft.com/office/powerpoint/2010/main" val="1681881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262EDF-E1E6-6B54-A92D-E0B7220027C3}"/>
              </a:ext>
            </a:extLst>
          </p:cNvPr>
          <p:cNvSpPr>
            <a:spLocks noGrp="1"/>
          </p:cNvSpPr>
          <p:nvPr>
            <p:ph type="title"/>
          </p:nvPr>
        </p:nvSpPr>
        <p:spPr>
          <a:xfrm>
            <a:off x="6096000" y="1890661"/>
            <a:ext cx="5720080" cy="1308417"/>
          </a:xfrm>
        </p:spPr>
        <p:txBody>
          <a:bodyPr lIns="91440" tIns="45720" rIns="91440" bIns="45720" anchor="b">
            <a:noAutofit/>
          </a:bodyPr>
          <a:lstStyle/>
          <a:p>
            <a:r>
              <a:rPr lang="es-ES" sz="3600">
                <a:latin typeface="Montserrat" panose="00000500000000000000" pitchFamily="2" charset="0"/>
              </a:rPr>
              <a:t>3. Procedimientos</a:t>
            </a:r>
          </a:p>
        </p:txBody>
      </p:sp>
      <p:sp>
        <p:nvSpPr>
          <p:cNvPr id="3" name="Marcador de número de diapositiva 2">
            <a:extLst>
              <a:ext uri="{FF2B5EF4-FFF2-40B4-BE49-F238E27FC236}">
                <a16:creationId xmlns:a16="http://schemas.microsoft.com/office/drawing/2014/main" id="{7727F4D4-347B-A1BC-F3CA-4E0E03E7C0B8}"/>
              </a:ext>
            </a:extLst>
          </p:cNvPr>
          <p:cNvSpPr>
            <a:spLocks noGrp="1"/>
          </p:cNvSpPr>
          <p:nvPr>
            <p:ph type="sldNum" sz="quarter" idx="12"/>
          </p:nvPr>
        </p:nvSpPr>
        <p:spPr/>
        <p:txBody>
          <a:bodyPr/>
          <a:lstStyle/>
          <a:p>
            <a:fld id="{C119739B-ACC7-1A4E-906B-A9546BA1AB75}" type="slidenum">
              <a:rPr lang="es-MX" smtClean="0"/>
              <a:t>8</a:t>
            </a:fld>
            <a:endParaRPr lang="es-MX"/>
          </a:p>
        </p:txBody>
      </p:sp>
      <p:sp>
        <p:nvSpPr>
          <p:cNvPr id="5" name="Marcador de texto 2">
            <a:extLst>
              <a:ext uri="{FF2B5EF4-FFF2-40B4-BE49-F238E27FC236}">
                <a16:creationId xmlns:a16="http://schemas.microsoft.com/office/drawing/2014/main" id="{198D996E-197D-4C4D-4809-C005D3D1C5D6}"/>
              </a:ext>
            </a:extLst>
          </p:cNvPr>
          <p:cNvSpPr txBox="1">
            <a:spLocks/>
          </p:cNvSpPr>
          <p:nvPr/>
        </p:nvSpPr>
        <p:spPr>
          <a:xfrm>
            <a:off x="4174067" y="3744057"/>
            <a:ext cx="7296573" cy="2473863"/>
          </a:xfrm>
          <a:prstGeom prst="rect">
            <a:avLst/>
          </a:prstGeom>
        </p:spPr>
        <p:txBody>
          <a:bodyPr lIns="91440" tIns="45720" rIns="91440" bIns="45720" anchor="t"/>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s" sz="1400">
                <a:latin typeface="Montserrat"/>
              </a:rPr>
              <a:t>Referente al nombramiento, integración y entrega de la documentación de los mantenimientos preventivos y correctivos</a:t>
            </a:r>
            <a:endParaRPr lang="es-ES" sz="1400">
              <a:ea typeface="Calibri" panose="020F0502020204030204"/>
              <a:cs typeface="Calibri" panose="020F0502020204030204"/>
            </a:endParaRPr>
          </a:p>
          <a:p>
            <a:pPr marL="227965" indent="-227965" algn="just"/>
            <a:endParaRPr lang="es-ES" sz="2000">
              <a:ea typeface="Calibri" panose="020F0502020204030204"/>
              <a:cs typeface="Calibri" panose="020F0502020204030204"/>
            </a:endParaRPr>
          </a:p>
        </p:txBody>
      </p:sp>
    </p:spTree>
    <p:extLst>
      <p:ext uri="{BB962C8B-B14F-4D97-AF65-F5344CB8AC3E}">
        <p14:creationId xmlns:p14="http://schemas.microsoft.com/office/powerpoint/2010/main" val="2112139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A70654F7-7A47-D63D-3777-A04BD264E0BD}"/>
              </a:ext>
            </a:extLst>
          </p:cNvPr>
          <p:cNvSpPr>
            <a:spLocks noGrp="1"/>
          </p:cNvSpPr>
          <p:nvPr>
            <p:ph type="sldNum" sz="quarter" idx="12"/>
          </p:nvPr>
        </p:nvSpPr>
        <p:spPr/>
        <p:txBody>
          <a:bodyPr/>
          <a:lstStyle/>
          <a:p>
            <a:fld id="{C119739B-ACC7-1A4E-906B-A9546BA1AB75}" type="slidenum">
              <a:rPr lang="es-MX" smtClean="0"/>
              <a:t>9</a:t>
            </a:fld>
            <a:endParaRPr lang="es-MX"/>
          </a:p>
        </p:txBody>
      </p:sp>
      <p:sp>
        <p:nvSpPr>
          <p:cNvPr id="6" name="Título 1">
            <a:extLst>
              <a:ext uri="{FF2B5EF4-FFF2-40B4-BE49-F238E27FC236}">
                <a16:creationId xmlns:a16="http://schemas.microsoft.com/office/drawing/2014/main" id="{9910C576-CB41-DC98-651F-B5C60F17A4CB}"/>
              </a:ext>
            </a:extLst>
          </p:cNvPr>
          <p:cNvSpPr txBox="1">
            <a:spLocks/>
          </p:cNvSpPr>
          <p:nvPr/>
        </p:nvSpPr>
        <p:spPr>
          <a:xfrm>
            <a:off x="933472" y="802313"/>
            <a:ext cx="10328307" cy="3834746"/>
          </a:xfrm>
          <a:prstGeom prst="rect">
            <a:avLst/>
          </a:prstGeom>
        </p:spPr>
        <p:txBody>
          <a:bodyPr lIns="91440" tIns="45720" rIns="91440" bIns="45720" anchor="b">
            <a:noAutofit/>
          </a:bodyPr>
          <a:lstStyle>
            <a:lvl1pPr algn="ctr" defTabSz="914377" rtl="0" eaLnBrk="1" latinLnBrk="0" hangingPunct="1">
              <a:lnSpc>
                <a:spcPct val="90000"/>
              </a:lnSpc>
              <a:spcBef>
                <a:spcPct val="0"/>
              </a:spcBef>
              <a:buNone/>
              <a:defRPr sz="4400" b="1" i="0" kern="1200">
                <a:solidFill>
                  <a:srgbClr val="6E152E"/>
                </a:solidFill>
                <a:latin typeface="Montserrat SemiBold" pitchFamily="2" charset="77"/>
                <a:ea typeface="+mj-ea"/>
                <a:cs typeface="+mj-cs"/>
              </a:defRPr>
            </a:lvl1pPr>
          </a:lstStyle>
          <a:p>
            <a:pPr algn="l">
              <a:lnSpc>
                <a:spcPct val="200000"/>
              </a:lnSpc>
            </a:pPr>
            <a:r>
              <a:rPr lang="es-ES" sz="1600" b="0" dirty="0">
                <a:solidFill>
                  <a:schemeClr val="tx1"/>
                </a:solidFill>
                <a:latin typeface="Montserrat"/>
                <a:ea typeface="+mn-ea"/>
                <a:cs typeface="+mn-cs"/>
              </a:rPr>
              <a:t>Para fines de este manual, por documentación de los mantenimientos nos referimos a:</a:t>
            </a:r>
            <a:br>
              <a:rPr lang="es-ES" sz="2400" b="0" dirty="0">
                <a:latin typeface="Montserrat"/>
                <a:ea typeface="+mn-ea"/>
                <a:cs typeface="+mn-cs"/>
              </a:rPr>
            </a:br>
            <a:endParaRPr lang="es-ES" sz="2400" b="0">
              <a:solidFill>
                <a:schemeClr val="tx1"/>
              </a:solidFill>
              <a:latin typeface="Montserrat"/>
              <a:ea typeface="+mn-ea"/>
              <a:cs typeface="+mn-cs"/>
            </a:endParaRPr>
          </a:p>
          <a:p>
            <a:pPr marL="457200" indent="-457200" algn="l">
              <a:lnSpc>
                <a:spcPct val="200000"/>
              </a:lnSpc>
              <a:buFont typeface="Arial"/>
              <a:buChar char="•"/>
            </a:pPr>
            <a:r>
              <a:rPr lang="es-ES" sz="1400" b="0" dirty="0">
                <a:solidFill>
                  <a:schemeClr val="tx1"/>
                </a:solidFill>
                <a:latin typeface="Montserrat"/>
                <a:ea typeface="+mn-ea"/>
                <a:cs typeface="+mn-cs"/>
              </a:rPr>
              <a:t>Las ordenes de servicio de la realización del mantenimiento preventivo y/o correctivo (obligatoria);</a:t>
            </a:r>
          </a:p>
          <a:p>
            <a:pPr algn="l">
              <a:lnSpc>
                <a:spcPct val="200000"/>
              </a:lnSpc>
            </a:pPr>
            <a:endParaRPr lang="es-ES" sz="1400" b="0" dirty="0">
              <a:solidFill>
                <a:schemeClr val="tx1"/>
              </a:solidFill>
              <a:latin typeface="Montserrat"/>
              <a:ea typeface="+mn-ea"/>
              <a:cs typeface="+mn-cs"/>
            </a:endParaRPr>
          </a:p>
          <a:p>
            <a:pPr marL="457200" indent="-457200" algn="l">
              <a:lnSpc>
                <a:spcPct val="200000"/>
              </a:lnSpc>
              <a:buFont typeface="Arial"/>
              <a:buChar char="•"/>
            </a:pPr>
            <a:r>
              <a:rPr lang="es-ES" sz="1400" b="0" dirty="0">
                <a:solidFill>
                  <a:schemeClr val="tx1"/>
                </a:solidFill>
                <a:latin typeface="Montserrat"/>
                <a:ea typeface="+mn-ea"/>
                <a:cs typeface="+mn-cs"/>
              </a:rPr>
              <a:t>Evidencia fotográfica que ilustre lo realizado en los mantenimientos (no obligatoria).</a:t>
            </a:r>
            <a:endParaRPr lang="es-ES" sz="1400" dirty="0">
              <a:solidFill>
                <a:schemeClr val="tx1"/>
              </a:solidFill>
              <a:latin typeface="Montserrat"/>
              <a:ea typeface="+mn-ea"/>
              <a:cs typeface="+mn-cs"/>
            </a:endParaRPr>
          </a:p>
          <a:p>
            <a:pPr algn="l"/>
            <a:endParaRPr lang="es-ES" sz="2800">
              <a:solidFill>
                <a:schemeClr val="tx1"/>
              </a:solidFill>
              <a:latin typeface="Montserrat"/>
              <a:ea typeface="+mn-ea"/>
              <a:cs typeface="+mn-cs"/>
            </a:endParaRPr>
          </a:p>
        </p:txBody>
      </p:sp>
      <p:pic>
        <p:nvPicPr>
          <p:cNvPr id="8" name="Imagen 7">
            <a:extLst>
              <a:ext uri="{FF2B5EF4-FFF2-40B4-BE49-F238E27FC236}">
                <a16:creationId xmlns:a16="http://schemas.microsoft.com/office/drawing/2014/main" id="{A9184E87-C19F-B2FD-3AA0-F9693A7463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7916" y="325457"/>
            <a:ext cx="1605635" cy="386812"/>
          </a:xfrm>
          <a:prstGeom prst="rect">
            <a:avLst/>
          </a:prstGeom>
        </p:spPr>
      </p:pic>
    </p:spTree>
    <p:extLst>
      <p:ext uri="{BB962C8B-B14F-4D97-AF65-F5344CB8AC3E}">
        <p14:creationId xmlns:p14="http://schemas.microsoft.com/office/powerpoint/2010/main" val="3336462505"/>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AE7AF939ECCB468F58A78AA6C37A50" ma:contentTypeVersion="15" ma:contentTypeDescription="Create a new document." ma:contentTypeScope="" ma:versionID="fba2b6e7e8f2b3867b91a79ee602bca5">
  <xsd:schema xmlns:xsd="http://www.w3.org/2001/XMLSchema" xmlns:xs="http://www.w3.org/2001/XMLSchema" xmlns:p="http://schemas.microsoft.com/office/2006/metadata/properties" xmlns:ns2="f5bd1c10-6127-4959-9cb5-da3e7b09301d" xmlns:ns3="382be256-4d78-406e-b132-e0beb1958b1c" targetNamespace="http://schemas.microsoft.com/office/2006/metadata/properties" ma:root="true" ma:fieldsID="e18e6e578c535c120acf657dd0e36e1b" ns2:_="" ns3:_="">
    <xsd:import namespace="f5bd1c10-6127-4959-9cb5-da3e7b09301d"/>
    <xsd:import namespace="382be256-4d78-406e-b132-e0beb1958b1c"/>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COMENTARIOS" minOccurs="0"/>
                <xsd:element ref="ns2:MediaServiceSearchPropertie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bd1c10-6127-4959-9cb5-da3e7b0930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COMENTARIOS" ma:index="11" nillable="true" ma:displayName="COMENTARIOS" ma:format="Dropdown" ma:internalName="COMENTARIOS">
      <xsd:simpleType>
        <xsd:restriction base="dms:Text">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c7de3c9-8e68-46a6-abfc-7512e1ae618b"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DateTaken" ma:index="22" nillable="true" ma:displayName="MediaServiceDateTaken" ma:descriptio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2be256-4d78-406e-b132-e0beb1958b1c"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fe025180-6fde-4c82-8ef8-92415475a91b}" ma:internalName="TaxCatchAll" ma:showField="CatchAllData" ma:web="382be256-4d78-406e-b132-e0beb1958b1c">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ENTARIOS xmlns="f5bd1c10-6127-4959-9cb5-da3e7b09301d" xsi:nil="true"/>
    <TaxCatchAll xmlns="382be256-4d78-406e-b132-e0beb1958b1c" xsi:nil="true"/>
    <lcf76f155ced4ddcb4097134ff3c332f xmlns="f5bd1c10-6127-4959-9cb5-da3e7b09301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A069FDE-F576-47B7-A55E-330091B060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bd1c10-6127-4959-9cb5-da3e7b09301d"/>
    <ds:schemaRef ds:uri="382be256-4d78-406e-b132-e0beb1958b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37334A-BA92-4C22-AE37-D39A1EB743A5}">
  <ds:schemaRefs>
    <ds:schemaRef ds:uri="http://www.w3.org/XML/1998/namespace"/>
    <ds:schemaRef ds:uri="http://schemas.microsoft.com/office/2006/documentManagement/types"/>
    <ds:schemaRef ds:uri="382be256-4d78-406e-b132-e0beb1958b1c"/>
    <ds:schemaRef ds:uri="http://purl.org/dc/elements/1.1/"/>
    <ds:schemaRef ds:uri="http://purl.org/dc/dcmitype/"/>
    <ds:schemaRef ds:uri="http://purl.org/dc/terms/"/>
    <ds:schemaRef ds:uri="http://schemas.openxmlformats.org/package/2006/metadata/core-properties"/>
    <ds:schemaRef ds:uri="http://schemas.microsoft.com/office/infopath/2007/PartnerControls"/>
    <ds:schemaRef ds:uri="f5bd1c10-6127-4959-9cb5-da3e7b09301d"/>
    <ds:schemaRef ds:uri="http://schemas.microsoft.com/office/2006/metadata/properties"/>
  </ds:schemaRefs>
</ds:datastoreItem>
</file>

<file path=customXml/itemProps3.xml><?xml version="1.0" encoding="utf-8"?>
<ds:datastoreItem xmlns:ds="http://schemas.openxmlformats.org/officeDocument/2006/customXml" ds:itemID="{33F5AED4-E89B-4631-92F9-ACF4D94FD4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TotalTime>
  <Words>2046</Words>
  <Application>Microsoft Office PowerPoint</Application>
  <PresentationFormat>Panorámica</PresentationFormat>
  <Paragraphs>227</Paragraphs>
  <Slides>29</Slides>
  <Notes>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29</vt:i4>
      </vt:variant>
    </vt:vector>
  </HeadingPairs>
  <TitlesOfParts>
    <vt:vector size="37" baseType="lpstr">
      <vt:lpstr>Calibri</vt:lpstr>
      <vt:lpstr>Arial,Sans-Serif</vt:lpstr>
      <vt:lpstr>Courier New</vt:lpstr>
      <vt:lpstr>Montserrat SemiBold</vt:lpstr>
      <vt:lpstr>Montserrat</vt:lpstr>
      <vt:lpstr>Montserrat Medium</vt:lpstr>
      <vt:lpstr>Arial</vt:lpstr>
      <vt:lpstr>Tema de Office</vt:lpstr>
      <vt:lpstr> MANUAL PARA LA ENTREGA DE LA DOCUMENTACIÓN CORRESPONDIENTE A LOS MANTENIMIENTOS PREVENTIVOS Y CORRECTIVOS</vt:lpstr>
      <vt:lpstr>Índice</vt:lpstr>
      <vt:lpstr>Presentación de PowerPoint</vt:lpstr>
      <vt:lpstr>1. Introducción </vt:lpstr>
      <vt:lpstr>Presentación de PowerPoint</vt:lpstr>
      <vt:lpstr>2. Objetivo</vt:lpstr>
      <vt:lpstr>Presentación de PowerPoint</vt:lpstr>
      <vt:lpstr>3. Procedimientos</vt:lpstr>
      <vt:lpstr>Presentación de PowerPoint</vt:lpstr>
      <vt:lpstr>Presentación de PowerPoint</vt:lpstr>
      <vt:lpstr>Las evidencias deberán ser nombradas y guardadas de la siguiente manera </vt:lpstr>
      <vt:lpstr>3.2. DE LA INTEGRACIÓN DE LA DOCUMENTACIÓN</vt:lpstr>
      <vt:lpstr>Presentación de PowerPoint</vt:lpstr>
      <vt:lpstr>5. Para agilizar la revisión documental, se pide que los proveedores llenen una tabla con las mismas columnas (categorías) como la mostrada abajo, con la información entregada de las ordenes de servicio de los mantenimientos realizados. </vt:lpstr>
      <vt:lpstr>3.2.1 DE LA INTEGRACIÓN DE LA ORDEN DE SERVICIO</vt:lpstr>
      <vt:lpstr>Presentación de PowerPoint</vt:lpstr>
      <vt:lpstr>Presentación de PowerPoint</vt:lpstr>
      <vt:lpstr>3.3. DE LA ENTREGA DE LA DOCUMENTACIÓN</vt:lpstr>
      <vt:lpstr>Presentación de PowerPoint</vt:lpstr>
      <vt:lpstr>Presentación de PowerPoint</vt:lpstr>
      <vt:lpstr>Presentación de PowerPoint</vt:lpstr>
      <vt:lpstr>4. Contactos</vt:lpstr>
      <vt:lpstr>Correos electrónicos  </vt:lpstr>
      <vt:lpstr>5. Glosario</vt:lpstr>
      <vt:lpstr>Presentación de PowerPoint</vt:lpstr>
      <vt:lpstr>Presentación de PowerPoint</vt:lpstr>
      <vt:lpstr>6. Anexos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Luis Enrique Velazquez Hernández</cp:lastModifiedBy>
  <cp:revision>296</cp:revision>
  <dcterms:created xsi:type="dcterms:W3CDTF">2018-12-04T03:27:02Z</dcterms:created>
  <dcterms:modified xsi:type="dcterms:W3CDTF">2025-01-16T01:18:30Z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0x0101002CAE7AF939ECCB468F58A78AA6C37A50</vt:lpwstr>
  </property>
  <property fmtid="{D5CDD505-2E9C-101B-9397-08002B2CF9AE}" pid="3" name="MediaServiceImageTags">
    <vt:lpwstr/>
  </property>
</Properties>
</file>